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Lst>
  <p:sldIdLst>
    <p:sldId id="256" r:id="rId3"/>
    <p:sldId id="257" r:id="rId4"/>
    <p:sldId id="258" r:id="rId5"/>
    <p:sldId id="259" r:id="rId6"/>
    <p:sldId id="260" r:id="rId7"/>
    <p:sldId id="266" r:id="rId8"/>
    <p:sldId id="261" r:id="rId9"/>
    <p:sldId id="263" r:id="rId10"/>
    <p:sldId id="267" r:id="rId11"/>
    <p:sldId id="268" r:id="rId12"/>
    <p:sldId id="264" r:id="rId13"/>
    <p:sldId id="265" r:id="rId14"/>
  </p:sldIdLst>
  <p:sldSz cx="10080625" cy="7559675"/>
  <p:notesSz cx="7559675" cy="10691813"/>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20" autoAdjust="0"/>
    <p:restoredTop sz="94660"/>
  </p:normalViewPr>
  <p:slideViewPr>
    <p:cSldViewPr snapToGrid="0">
      <p:cViewPr varScale="1">
        <p:scale>
          <a:sx n="80" d="100"/>
          <a:sy n="80" d="100"/>
        </p:scale>
        <p:origin x="1224"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504000" y="301320"/>
            <a:ext cx="9071640" cy="1262160"/>
          </a:xfrm>
          <a:prstGeom prst="rect">
            <a:avLst/>
          </a:prstGeom>
        </p:spPr>
        <p:txBody>
          <a:bodyPr lIns="0" tIns="0" rIns="0" bIns="0" anchor="ctr">
            <a:spAutoFit/>
          </a:bodyPr>
          <a:lstStyle/>
          <a:p>
            <a:pPr algn="ctr"/>
            <a:endParaRPr lang="fr-FR" sz="4400" b="0" strike="noStrike" spc="-1">
              <a:latin typeface="Arial"/>
            </a:endParaRPr>
          </a:p>
        </p:txBody>
      </p:sp>
      <p:sp>
        <p:nvSpPr>
          <p:cNvPr id="27" name="PlaceHolder 2"/>
          <p:cNvSpPr>
            <a:spLocks noGrp="1"/>
          </p:cNvSpPr>
          <p:nvPr>
            <p:ph type="body"/>
          </p:nvPr>
        </p:nvSpPr>
        <p:spPr>
          <a:xfrm>
            <a:off x="504000" y="1769040"/>
            <a:ext cx="9071640" cy="2091240"/>
          </a:xfrm>
          <a:prstGeom prst="rect">
            <a:avLst/>
          </a:prstGeom>
        </p:spPr>
        <p:txBody>
          <a:bodyPr lIns="0" tIns="0" rIns="0" bIns="0">
            <a:normAutofit/>
          </a:bodyPr>
          <a:lstStyle/>
          <a:p>
            <a:endParaRPr lang="fr-FR" sz="3200" b="0" strike="noStrike" spc="-1">
              <a:latin typeface="Arial"/>
            </a:endParaRPr>
          </a:p>
        </p:txBody>
      </p:sp>
      <p:sp>
        <p:nvSpPr>
          <p:cNvPr id="28" name="PlaceHolder 3"/>
          <p:cNvSpPr>
            <a:spLocks noGrp="1"/>
          </p:cNvSpPr>
          <p:nvPr>
            <p:ph type="body"/>
          </p:nvPr>
        </p:nvSpPr>
        <p:spPr>
          <a:xfrm>
            <a:off x="504000" y="4059360"/>
            <a:ext cx="9071640" cy="209124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504000" y="301320"/>
            <a:ext cx="9071640" cy="1262160"/>
          </a:xfrm>
          <a:prstGeom prst="rect">
            <a:avLst/>
          </a:prstGeom>
        </p:spPr>
        <p:txBody>
          <a:bodyPr lIns="0" tIns="0" rIns="0" bIns="0" anchor="ctr">
            <a:spAutoFit/>
          </a:bodyPr>
          <a:lstStyle/>
          <a:p>
            <a:pPr algn="ctr"/>
            <a:endParaRPr lang="fr-FR" sz="4400" b="0" strike="noStrike" spc="-1">
              <a:latin typeface="Arial"/>
            </a:endParaRPr>
          </a:p>
        </p:txBody>
      </p:sp>
      <p:sp>
        <p:nvSpPr>
          <p:cNvPr id="30" name="PlaceHolder 2"/>
          <p:cNvSpPr>
            <a:spLocks noGrp="1"/>
          </p:cNvSpPr>
          <p:nvPr>
            <p:ph type="body"/>
          </p:nvPr>
        </p:nvSpPr>
        <p:spPr>
          <a:xfrm>
            <a:off x="504000" y="1769040"/>
            <a:ext cx="4426920" cy="2091240"/>
          </a:xfrm>
          <a:prstGeom prst="rect">
            <a:avLst/>
          </a:prstGeom>
        </p:spPr>
        <p:txBody>
          <a:bodyPr lIns="0" tIns="0" rIns="0" bIns="0">
            <a:normAutofit/>
          </a:bodyPr>
          <a:lstStyle/>
          <a:p>
            <a:endParaRPr lang="fr-FR" sz="3200" b="0" strike="noStrike" spc="-1">
              <a:latin typeface="Arial"/>
            </a:endParaRPr>
          </a:p>
        </p:txBody>
      </p:sp>
      <p:sp>
        <p:nvSpPr>
          <p:cNvPr id="31" name="PlaceHolder 3"/>
          <p:cNvSpPr>
            <a:spLocks noGrp="1"/>
          </p:cNvSpPr>
          <p:nvPr>
            <p:ph type="body"/>
          </p:nvPr>
        </p:nvSpPr>
        <p:spPr>
          <a:xfrm>
            <a:off x="5152680" y="1769040"/>
            <a:ext cx="4426920" cy="2091240"/>
          </a:xfrm>
          <a:prstGeom prst="rect">
            <a:avLst/>
          </a:prstGeom>
        </p:spPr>
        <p:txBody>
          <a:bodyPr lIns="0" tIns="0" rIns="0" bIns="0">
            <a:normAutofit/>
          </a:bodyPr>
          <a:lstStyle/>
          <a:p>
            <a:endParaRPr lang="fr-FR" sz="3200" b="0" strike="noStrike" spc="-1">
              <a:latin typeface="Arial"/>
            </a:endParaRPr>
          </a:p>
        </p:txBody>
      </p:sp>
      <p:sp>
        <p:nvSpPr>
          <p:cNvPr id="32" name="PlaceHolder 4"/>
          <p:cNvSpPr>
            <a:spLocks noGrp="1"/>
          </p:cNvSpPr>
          <p:nvPr>
            <p:ph type="body"/>
          </p:nvPr>
        </p:nvSpPr>
        <p:spPr>
          <a:xfrm>
            <a:off x="504000" y="4059360"/>
            <a:ext cx="4426920" cy="2091240"/>
          </a:xfrm>
          <a:prstGeom prst="rect">
            <a:avLst/>
          </a:prstGeom>
        </p:spPr>
        <p:txBody>
          <a:bodyPr lIns="0" tIns="0" rIns="0" bIns="0">
            <a:normAutofit/>
          </a:bodyPr>
          <a:lstStyle/>
          <a:p>
            <a:endParaRPr lang="fr-FR" sz="3200" b="0" strike="noStrike" spc="-1">
              <a:latin typeface="Arial"/>
            </a:endParaRPr>
          </a:p>
        </p:txBody>
      </p:sp>
      <p:sp>
        <p:nvSpPr>
          <p:cNvPr id="33" name="PlaceHolder 5"/>
          <p:cNvSpPr>
            <a:spLocks noGrp="1"/>
          </p:cNvSpPr>
          <p:nvPr>
            <p:ph type="body"/>
          </p:nvPr>
        </p:nvSpPr>
        <p:spPr>
          <a:xfrm>
            <a:off x="5152680" y="4059360"/>
            <a:ext cx="4426920" cy="209124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504000" y="301320"/>
            <a:ext cx="9071640" cy="1262160"/>
          </a:xfrm>
          <a:prstGeom prst="rect">
            <a:avLst/>
          </a:prstGeom>
        </p:spPr>
        <p:txBody>
          <a:bodyPr lIns="0" tIns="0" rIns="0" bIns="0" anchor="ctr">
            <a:spAutoFit/>
          </a:bodyPr>
          <a:lstStyle/>
          <a:p>
            <a:pPr algn="ctr"/>
            <a:endParaRPr lang="fr-FR" sz="4400" b="0" strike="noStrike" spc="-1">
              <a:latin typeface="Arial"/>
            </a:endParaRPr>
          </a:p>
        </p:txBody>
      </p:sp>
      <p:sp>
        <p:nvSpPr>
          <p:cNvPr id="35" name="PlaceHolder 2"/>
          <p:cNvSpPr>
            <a:spLocks noGrp="1"/>
          </p:cNvSpPr>
          <p:nvPr>
            <p:ph type="body"/>
          </p:nvPr>
        </p:nvSpPr>
        <p:spPr>
          <a:xfrm>
            <a:off x="504000" y="1769040"/>
            <a:ext cx="2920680" cy="2091240"/>
          </a:xfrm>
          <a:prstGeom prst="rect">
            <a:avLst/>
          </a:prstGeom>
        </p:spPr>
        <p:txBody>
          <a:bodyPr lIns="0" tIns="0" rIns="0" bIns="0">
            <a:normAutofit/>
          </a:bodyPr>
          <a:lstStyle/>
          <a:p>
            <a:endParaRPr lang="fr-FR" sz="3200" b="0" strike="noStrike" spc="-1">
              <a:latin typeface="Arial"/>
            </a:endParaRPr>
          </a:p>
        </p:txBody>
      </p:sp>
      <p:sp>
        <p:nvSpPr>
          <p:cNvPr id="36" name="PlaceHolder 3"/>
          <p:cNvSpPr>
            <a:spLocks noGrp="1"/>
          </p:cNvSpPr>
          <p:nvPr>
            <p:ph type="body"/>
          </p:nvPr>
        </p:nvSpPr>
        <p:spPr>
          <a:xfrm>
            <a:off x="3571200" y="1769040"/>
            <a:ext cx="2920680" cy="2091240"/>
          </a:xfrm>
          <a:prstGeom prst="rect">
            <a:avLst/>
          </a:prstGeom>
        </p:spPr>
        <p:txBody>
          <a:bodyPr lIns="0" tIns="0" rIns="0" bIns="0">
            <a:normAutofit/>
          </a:bodyPr>
          <a:lstStyle/>
          <a:p>
            <a:endParaRPr lang="fr-FR" sz="3200" b="0" strike="noStrike" spc="-1">
              <a:latin typeface="Arial"/>
            </a:endParaRPr>
          </a:p>
        </p:txBody>
      </p:sp>
      <p:sp>
        <p:nvSpPr>
          <p:cNvPr id="37" name="PlaceHolder 4"/>
          <p:cNvSpPr>
            <a:spLocks noGrp="1"/>
          </p:cNvSpPr>
          <p:nvPr>
            <p:ph type="body"/>
          </p:nvPr>
        </p:nvSpPr>
        <p:spPr>
          <a:xfrm>
            <a:off x="6638040" y="1769040"/>
            <a:ext cx="2920680" cy="2091240"/>
          </a:xfrm>
          <a:prstGeom prst="rect">
            <a:avLst/>
          </a:prstGeom>
        </p:spPr>
        <p:txBody>
          <a:bodyPr lIns="0" tIns="0" rIns="0" bIns="0">
            <a:normAutofit/>
          </a:bodyPr>
          <a:lstStyle/>
          <a:p>
            <a:endParaRPr lang="fr-FR" sz="3200" b="0" strike="noStrike" spc="-1">
              <a:latin typeface="Arial"/>
            </a:endParaRPr>
          </a:p>
        </p:txBody>
      </p:sp>
      <p:sp>
        <p:nvSpPr>
          <p:cNvPr id="38" name="PlaceHolder 5"/>
          <p:cNvSpPr>
            <a:spLocks noGrp="1"/>
          </p:cNvSpPr>
          <p:nvPr>
            <p:ph type="body"/>
          </p:nvPr>
        </p:nvSpPr>
        <p:spPr>
          <a:xfrm>
            <a:off x="504000" y="4059360"/>
            <a:ext cx="2920680" cy="2091240"/>
          </a:xfrm>
          <a:prstGeom prst="rect">
            <a:avLst/>
          </a:prstGeom>
        </p:spPr>
        <p:txBody>
          <a:bodyPr lIns="0" tIns="0" rIns="0" bIns="0">
            <a:normAutofit/>
          </a:bodyPr>
          <a:lstStyle/>
          <a:p>
            <a:endParaRPr lang="fr-FR" sz="3200" b="0" strike="noStrike" spc="-1">
              <a:latin typeface="Arial"/>
            </a:endParaRPr>
          </a:p>
        </p:txBody>
      </p:sp>
      <p:sp>
        <p:nvSpPr>
          <p:cNvPr id="39" name="PlaceHolder 6"/>
          <p:cNvSpPr>
            <a:spLocks noGrp="1"/>
          </p:cNvSpPr>
          <p:nvPr>
            <p:ph type="body"/>
          </p:nvPr>
        </p:nvSpPr>
        <p:spPr>
          <a:xfrm>
            <a:off x="3571200" y="4059360"/>
            <a:ext cx="2920680" cy="2091240"/>
          </a:xfrm>
          <a:prstGeom prst="rect">
            <a:avLst/>
          </a:prstGeom>
        </p:spPr>
        <p:txBody>
          <a:bodyPr lIns="0" tIns="0" rIns="0" bIns="0">
            <a:normAutofit/>
          </a:bodyPr>
          <a:lstStyle/>
          <a:p>
            <a:endParaRPr lang="fr-FR" sz="3200" b="0" strike="noStrike" spc="-1">
              <a:latin typeface="Arial"/>
            </a:endParaRPr>
          </a:p>
        </p:txBody>
      </p:sp>
      <p:sp>
        <p:nvSpPr>
          <p:cNvPr id="40" name="PlaceHolder 7"/>
          <p:cNvSpPr>
            <a:spLocks noGrp="1"/>
          </p:cNvSpPr>
          <p:nvPr>
            <p:ph type="body"/>
          </p:nvPr>
        </p:nvSpPr>
        <p:spPr>
          <a:xfrm>
            <a:off x="6638040" y="4059360"/>
            <a:ext cx="2920680" cy="209124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4924E0C5-E4CD-4A29-9DF2-A7109CBB558D}" type="datetimeFigureOut">
              <a:rPr lang="fr-FR" smtClean="0"/>
              <a:t>10/06/2023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477AA36-0EA4-4C21-A219-B3AEBC291BC7}" type="slidenum">
              <a:rPr lang="fr-FR" smtClean="0"/>
              <a:t>‹N°›</a:t>
            </a:fld>
            <a:endParaRPr lang="fr-FR"/>
          </a:p>
        </p:txBody>
      </p:sp>
    </p:spTree>
    <p:extLst>
      <p:ext uri="{BB962C8B-B14F-4D97-AF65-F5344CB8AC3E}">
        <p14:creationId xmlns:p14="http://schemas.microsoft.com/office/powerpoint/2010/main" val="1505501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504031" y="1763925"/>
            <a:ext cx="4452276" cy="4989036"/>
          </a:xfrm>
        </p:spPr>
        <p:txBody>
          <a:bodyPr/>
          <a:lstStyle>
            <a:lvl1pPr>
              <a:defRPr sz="3086"/>
            </a:lvl1pPr>
            <a:lvl2pPr>
              <a:defRPr sz="2646"/>
            </a:lvl2pPr>
            <a:lvl3pPr>
              <a:defRPr sz="2205"/>
            </a:lvl3pPr>
            <a:lvl4pPr>
              <a:defRPr sz="1984"/>
            </a:lvl4pPr>
            <a:lvl5pPr>
              <a:defRPr sz="1984"/>
            </a:lvl5pPr>
            <a:lvl6pPr>
              <a:defRPr sz="1984"/>
            </a:lvl6pPr>
            <a:lvl7pPr>
              <a:defRPr sz="1984"/>
            </a:lvl7pPr>
            <a:lvl8pPr>
              <a:defRPr sz="1984"/>
            </a:lvl8pPr>
            <a:lvl9pPr>
              <a:defRPr sz="1984"/>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5124318" y="1763925"/>
            <a:ext cx="4452276" cy="4989036"/>
          </a:xfrm>
        </p:spPr>
        <p:txBody>
          <a:bodyPr/>
          <a:lstStyle>
            <a:lvl1pPr>
              <a:defRPr sz="3086"/>
            </a:lvl1pPr>
            <a:lvl2pPr>
              <a:defRPr sz="2646"/>
            </a:lvl2pPr>
            <a:lvl3pPr>
              <a:defRPr sz="2205"/>
            </a:lvl3pPr>
            <a:lvl4pPr>
              <a:defRPr sz="1984"/>
            </a:lvl4pPr>
            <a:lvl5pPr>
              <a:defRPr sz="1984"/>
            </a:lvl5pPr>
            <a:lvl6pPr>
              <a:defRPr sz="1984"/>
            </a:lvl6pPr>
            <a:lvl7pPr>
              <a:defRPr sz="1984"/>
            </a:lvl7pPr>
            <a:lvl8pPr>
              <a:defRPr sz="1984"/>
            </a:lvl8pPr>
            <a:lvl9pPr>
              <a:defRPr sz="1984"/>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4924E0C5-E4CD-4A29-9DF2-A7109CBB558D}" type="datetimeFigureOut">
              <a:rPr lang="fr-FR" smtClean="0"/>
              <a:t>10/06/2023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477AA36-0EA4-4C21-A219-B3AEBC291BC7}" type="slidenum">
              <a:rPr lang="fr-FR" smtClean="0"/>
              <a:t>‹N°›</a:t>
            </a:fld>
            <a:endParaRPr lang="fr-FR"/>
          </a:p>
        </p:txBody>
      </p:sp>
    </p:spTree>
    <p:extLst>
      <p:ext uri="{BB962C8B-B14F-4D97-AF65-F5344CB8AC3E}">
        <p14:creationId xmlns:p14="http://schemas.microsoft.com/office/powerpoint/2010/main" val="423479217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6" name="PlaceHolder 1"/>
          <p:cNvSpPr>
            <a:spLocks noGrp="1"/>
          </p:cNvSpPr>
          <p:nvPr>
            <p:ph type="title"/>
          </p:nvPr>
        </p:nvSpPr>
        <p:spPr>
          <a:xfrm>
            <a:off x="504000" y="301320"/>
            <a:ext cx="9071640" cy="1262160"/>
          </a:xfrm>
          <a:prstGeom prst="rect">
            <a:avLst/>
          </a:prstGeom>
        </p:spPr>
        <p:txBody>
          <a:bodyPr lIns="0" tIns="0" rIns="0" bIns="0" anchor="ctr">
            <a:spAutoFit/>
          </a:bodyPr>
          <a:lstStyle/>
          <a:p>
            <a:pPr algn="ctr"/>
            <a:endParaRPr lang="fr-FR" sz="4400" b="0" strike="noStrike" spc="-1">
              <a:latin typeface="Arial"/>
            </a:endParaRPr>
          </a:p>
        </p:txBody>
      </p:sp>
      <p:sp>
        <p:nvSpPr>
          <p:cNvPr id="47" name="PlaceHolder 2"/>
          <p:cNvSpPr>
            <a:spLocks noGrp="1"/>
          </p:cNvSpPr>
          <p:nvPr>
            <p:ph type="subTitle"/>
          </p:nvPr>
        </p:nvSpPr>
        <p:spPr>
          <a:xfrm>
            <a:off x="504000" y="1769040"/>
            <a:ext cx="9071640" cy="4384440"/>
          </a:xfrm>
          <a:prstGeom prst="rect">
            <a:avLst/>
          </a:prstGeom>
        </p:spPr>
        <p:txBody>
          <a:bodyPr lIns="0" tIns="0" rIns="0" bIns="0" anchor="ctr">
            <a:spAutoFit/>
          </a:bodyPr>
          <a:lstStyle/>
          <a:p>
            <a:pPr algn="ctr"/>
            <a:endParaRPr lang="fr-FR" sz="3200" b="0" strike="noStrike" spc="-1">
              <a:latin typeface="Aria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8" name="PlaceHolder 1"/>
          <p:cNvSpPr>
            <a:spLocks noGrp="1"/>
          </p:cNvSpPr>
          <p:nvPr>
            <p:ph type="title"/>
          </p:nvPr>
        </p:nvSpPr>
        <p:spPr>
          <a:xfrm>
            <a:off x="504000" y="301320"/>
            <a:ext cx="9071640" cy="1262160"/>
          </a:xfrm>
          <a:prstGeom prst="rect">
            <a:avLst/>
          </a:prstGeom>
        </p:spPr>
        <p:txBody>
          <a:bodyPr lIns="0" tIns="0" rIns="0" bIns="0" anchor="ctr">
            <a:spAutoFit/>
          </a:bodyPr>
          <a:lstStyle/>
          <a:p>
            <a:pPr algn="ctr"/>
            <a:endParaRPr lang="fr-FR" sz="4400" b="0" strike="noStrike" spc="-1">
              <a:latin typeface="Arial"/>
            </a:endParaRPr>
          </a:p>
        </p:txBody>
      </p:sp>
      <p:sp>
        <p:nvSpPr>
          <p:cNvPr id="49" name="PlaceHolder 2"/>
          <p:cNvSpPr>
            <a:spLocks noGrp="1"/>
          </p:cNvSpPr>
          <p:nvPr>
            <p:ph type="body"/>
          </p:nvPr>
        </p:nvSpPr>
        <p:spPr>
          <a:xfrm>
            <a:off x="504000" y="1769040"/>
            <a:ext cx="9071640" cy="438444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50" name="PlaceHolder 1"/>
          <p:cNvSpPr>
            <a:spLocks noGrp="1"/>
          </p:cNvSpPr>
          <p:nvPr>
            <p:ph type="title"/>
          </p:nvPr>
        </p:nvSpPr>
        <p:spPr>
          <a:xfrm>
            <a:off x="504000" y="301320"/>
            <a:ext cx="9071640" cy="1262160"/>
          </a:xfrm>
          <a:prstGeom prst="rect">
            <a:avLst/>
          </a:prstGeom>
        </p:spPr>
        <p:txBody>
          <a:bodyPr lIns="0" tIns="0" rIns="0" bIns="0" anchor="ctr">
            <a:spAutoFit/>
          </a:bodyPr>
          <a:lstStyle/>
          <a:p>
            <a:pPr algn="ctr"/>
            <a:endParaRPr lang="fr-FR" sz="4400" b="0" strike="noStrike" spc="-1">
              <a:latin typeface="Arial"/>
            </a:endParaRPr>
          </a:p>
        </p:txBody>
      </p:sp>
      <p:sp>
        <p:nvSpPr>
          <p:cNvPr id="51" name="PlaceHolder 2"/>
          <p:cNvSpPr>
            <a:spLocks noGrp="1"/>
          </p:cNvSpPr>
          <p:nvPr>
            <p:ph type="body"/>
          </p:nvPr>
        </p:nvSpPr>
        <p:spPr>
          <a:xfrm>
            <a:off x="504000" y="1769040"/>
            <a:ext cx="4426920" cy="4384440"/>
          </a:xfrm>
          <a:prstGeom prst="rect">
            <a:avLst/>
          </a:prstGeom>
        </p:spPr>
        <p:txBody>
          <a:bodyPr lIns="0" tIns="0" rIns="0" bIns="0">
            <a:normAutofit/>
          </a:bodyPr>
          <a:lstStyle/>
          <a:p>
            <a:endParaRPr lang="fr-FR" sz="3200" b="0" strike="noStrike" spc="-1">
              <a:latin typeface="Arial"/>
            </a:endParaRPr>
          </a:p>
        </p:txBody>
      </p:sp>
      <p:sp>
        <p:nvSpPr>
          <p:cNvPr id="52" name="PlaceHolder 3"/>
          <p:cNvSpPr>
            <a:spLocks noGrp="1"/>
          </p:cNvSpPr>
          <p:nvPr>
            <p:ph type="body"/>
          </p:nvPr>
        </p:nvSpPr>
        <p:spPr>
          <a:xfrm>
            <a:off x="5152680" y="1769040"/>
            <a:ext cx="4426920" cy="438444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3" name="PlaceHolder 1"/>
          <p:cNvSpPr>
            <a:spLocks noGrp="1"/>
          </p:cNvSpPr>
          <p:nvPr>
            <p:ph type="title"/>
          </p:nvPr>
        </p:nvSpPr>
        <p:spPr>
          <a:xfrm>
            <a:off x="504000" y="301320"/>
            <a:ext cx="9071640" cy="1262160"/>
          </a:xfrm>
          <a:prstGeom prst="rect">
            <a:avLst/>
          </a:prstGeom>
        </p:spPr>
        <p:txBody>
          <a:bodyPr lIns="0" tIns="0" rIns="0" bIns="0" anchor="ctr">
            <a:spAutoFit/>
          </a:bodyPr>
          <a:lstStyle/>
          <a:p>
            <a:pPr algn="ctr"/>
            <a:endParaRPr lang="fr-FR" sz="4400" b="0" strike="noStrike" spc="-1">
              <a:latin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504000" y="301320"/>
            <a:ext cx="9071640" cy="1262160"/>
          </a:xfrm>
          <a:prstGeom prst="rect">
            <a:avLst/>
          </a:prstGeom>
        </p:spPr>
        <p:txBody>
          <a:bodyPr lIns="0" tIns="0" rIns="0" bIns="0" anchor="ctr">
            <a:spAutoFit/>
          </a:bodyPr>
          <a:lstStyle/>
          <a:p>
            <a:pPr algn="ctr"/>
            <a:endParaRPr lang="fr-FR" sz="4400" b="0" strike="noStrike" spc="-1">
              <a:latin typeface="Arial"/>
            </a:endParaRPr>
          </a:p>
        </p:txBody>
      </p:sp>
      <p:sp>
        <p:nvSpPr>
          <p:cNvPr id="6" name="PlaceHolder 2"/>
          <p:cNvSpPr>
            <a:spLocks noGrp="1"/>
          </p:cNvSpPr>
          <p:nvPr>
            <p:ph type="subTitle"/>
          </p:nvPr>
        </p:nvSpPr>
        <p:spPr>
          <a:xfrm>
            <a:off x="504000" y="1769040"/>
            <a:ext cx="9071640" cy="4384440"/>
          </a:xfrm>
          <a:prstGeom prst="rect">
            <a:avLst/>
          </a:prstGeom>
        </p:spPr>
        <p:txBody>
          <a:bodyPr lIns="0" tIns="0" rIns="0" bIns="0" anchor="ctr">
            <a:spAutoFit/>
          </a:bodyPr>
          <a:lstStyle/>
          <a:p>
            <a:pPr algn="ctr"/>
            <a:endParaRPr lang="fr-FR" sz="3200" b="0" strike="noStrike" spc="-1">
              <a:latin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54" name="PlaceHolder 1"/>
          <p:cNvSpPr>
            <a:spLocks noGrp="1"/>
          </p:cNvSpPr>
          <p:nvPr>
            <p:ph type="subTitle"/>
          </p:nvPr>
        </p:nvSpPr>
        <p:spPr>
          <a:xfrm>
            <a:off x="504000" y="301320"/>
            <a:ext cx="9071640" cy="5851800"/>
          </a:xfrm>
          <a:prstGeom prst="rect">
            <a:avLst/>
          </a:prstGeom>
        </p:spPr>
        <p:txBody>
          <a:bodyPr lIns="0" tIns="0" rIns="0" bIns="0" anchor="ctr">
            <a:spAutoFit/>
          </a:bodyPr>
          <a:lstStyle/>
          <a:p>
            <a:pPr algn="ctr"/>
            <a:endParaRPr lang="fr-FR" sz="3200" b="0" strike="noStrike" spc="-1">
              <a:latin typeface="Aria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55" name="PlaceHolder 1"/>
          <p:cNvSpPr>
            <a:spLocks noGrp="1"/>
          </p:cNvSpPr>
          <p:nvPr>
            <p:ph type="title"/>
          </p:nvPr>
        </p:nvSpPr>
        <p:spPr>
          <a:xfrm>
            <a:off x="504000" y="301320"/>
            <a:ext cx="9071640" cy="1262160"/>
          </a:xfrm>
          <a:prstGeom prst="rect">
            <a:avLst/>
          </a:prstGeom>
        </p:spPr>
        <p:txBody>
          <a:bodyPr lIns="0" tIns="0" rIns="0" bIns="0" anchor="ctr">
            <a:spAutoFit/>
          </a:bodyPr>
          <a:lstStyle/>
          <a:p>
            <a:pPr algn="ctr"/>
            <a:endParaRPr lang="fr-FR" sz="4400" b="0" strike="noStrike" spc="-1">
              <a:latin typeface="Arial"/>
            </a:endParaRPr>
          </a:p>
        </p:txBody>
      </p:sp>
      <p:sp>
        <p:nvSpPr>
          <p:cNvPr id="56" name="PlaceHolder 2"/>
          <p:cNvSpPr>
            <a:spLocks noGrp="1"/>
          </p:cNvSpPr>
          <p:nvPr>
            <p:ph type="body"/>
          </p:nvPr>
        </p:nvSpPr>
        <p:spPr>
          <a:xfrm>
            <a:off x="504000" y="1769040"/>
            <a:ext cx="4426920" cy="2091240"/>
          </a:xfrm>
          <a:prstGeom prst="rect">
            <a:avLst/>
          </a:prstGeom>
        </p:spPr>
        <p:txBody>
          <a:bodyPr lIns="0" tIns="0" rIns="0" bIns="0">
            <a:normAutofit/>
          </a:bodyPr>
          <a:lstStyle/>
          <a:p>
            <a:endParaRPr lang="fr-FR" sz="3200" b="0" strike="noStrike" spc="-1">
              <a:latin typeface="Arial"/>
            </a:endParaRPr>
          </a:p>
        </p:txBody>
      </p:sp>
      <p:sp>
        <p:nvSpPr>
          <p:cNvPr id="57" name="PlaceHolder 3"/>
          <p:cNvSpPr>
            <a:spLocks noGrp="1"/>
          </p:cNvSpPr>
          <p:nvPr>
            <p:ph type="body"/>
          </p:nvPr>
        </p:nvSpPr>
        <p:spPr>
          <a:xfrm>
            <a:off x="5152680" y="1769040"/>
            <a:ext cx="4426920" cy="4384440"/>
          </a:xfrm>
          <a:prstGeom prst="rect">
            <a:avLst/>
          </a:prstGeom>
        </p:spPr>
        <p:txBody>
          <a:bodyPr lIns="0" tIns="0" rIns="0" bIns="0">
            <a:normAutofit/>
          </a:bodyPr>
          <a:lstStyle/>
          <a:p>
            <a:endParaRPr lang="fr-FR" sz="3200" b="0" strike="noStrike" spc="-1">
              <a:latin typeface="Arial"/>
            </a:endParaRPr>
          </a:p>
        </p:txBody>
      </p:sp>
      <p:sp>
        <p:nvSpPr>
          <p:cNvPr id="58" name="PlaceHolder 4"/>
          <p:cNvSpPr>
            <a:spLocks noGrp="1"/>
          </p:cNvSpPr>
          <p:nvPr>
            <p:ph type="body"/>
          </p:nvPr>
        </p:nvSpPr>
        <p:spPr>
          <a:xfrm>
            <a:off x="504000" y="4059360"/>
            <a:ext cx="4426920" cy="209124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59" name="PlaceHolder 1"/>
          <p:cNvSpPr>
            <a:spLocks noGrp="1"/>
          </p:cNvSpPr>
          <p:nvPr>
            <p:ph type="title"/>
          </p:nvPr>
        </p:nvSpPr>
        <p:spPr>
          <a:xfrm>
            <a:off x="504000" y="301320"/>
            <a:ext cx="9071640" cy="1262160"/>
          </a:xfrm>
          <a:prstGeom prst="rect">
            <a:avLst/>
          </a:prstGeom>
        </p:spPr>
        <p:txBody>
          <a:bodyPr lIns="0" tIns="0" rIns="0" bIns="0" anchor="ctr">
            <a:spAutoFit/>
          </a:bodyPr>
          <a:lstStyle/>
          <a:p>
            <a:pPr algn="ctr"/>
            <a:endParaRPr lang="fr-FR" sz="4400" b="0" strike="noStrike" spc="-1">
              <a:latin typeface="Arial"/>
            </a:endParaRPr>
          </a:p>
        </p:txBody>
      </p:sp>
      <p:sp>
        <p:nvSpPr>
          <p:cNvPr id="60" name="PlaceHolder 2"/>
          <p:cNvSpPr>
            <a:spLocks noGrp="1"/>
          </p:cNvSpPr>
          <p:nvPr>
            <p:ph type="body"/>
          </p:nvPr>
        </p:nvSpPr>
        <p:spPr>
          <a:xfrm>
            <a:off x="504000" y="1769040"/>
            <a:ext cx="4426920" cy="4384440"/>
          </a:xfrm>
          <a:prstGeom prst="rect">
            <a:avLst/>
          </a:prstGeom>
        </p:spPr>
        <p:txBody>
          <a:bodyPr lIns="0" tIns="0" rIns="0" bIns="0">
            <a:normAutofit/>
          </a:bodyPr>
          <a:lstStyle/>
          <a:p>
            <a:endParaRPr lang="fr-FR" sz="3200" b="0" strike="noStrike" spc="-1">
              <a:latin typeface="Arial"/>
            </a:endParaRPr>
          </a:p>
        </p:txBody>
      </p:sp>
      <p:sp>
        <p:nvSpPr>
          <p:cNvPr id="61" name="PlaceHolder 3"/>
          <p:cNvSpPr>
            <a:spLocks noGrp="1"/>
          </p:cNvSpPr>
          <p:nvPr>
            <p:ph type="body"/>
          </p:nvPr>
        </p:nvSpPr>
        <p:spPr>
          <a:xfrm>
            <a:off x="5152680" y="1769040"/>
            <a:ext cx="4426920" cy="2091240"/>
          </a:xfrm>
          <a:prstGeom prst="rect">
            <a:avLst/>
          </a:prstGeom>
        </p:spPr>
        <p:txBody>
          <a:bodyPr lIns="0" tIns="0" rIns="0" bIns="0">
            <a:normAutofit/>
          </a:bodyPr>
          <a:lstStyle/>
          <a:p>
            <a:endParaRPr lang="fr-FR" sz="3200" b="0" strike="noStrike" spc="-1">
              <a:latin typeface="Arial"/>
            </a:endParaRPr>
          </a:p>
        </p:txBody>
      </p:sp>
      <p:sp>
        <p:nvSpPr>
          <p:cNvPr id="62" name="PlaceHolder 4"/>
          <p:cNvSpPr>
            <a:spLocks noGrp="1"/>
          </p:cNvSpPr>
          <p:nvPr>
            <p:ph type="body"/>
          </p:nvPr>
        </p:nvSpPr>
        <p:spPr>
          <a:xfrm>
            <a:off x="5152680" y="4059360"/>
            <a:ext cx="4426920" cy="209124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3" name="PlaceHolder 1"/>
          <p:cNvSpPr>
            <a:spLocks noGrp="1"/>
          </p:cNvSpPr>
          <p:nvPr>
            <p:ph type="title"/>
          </p:nvPr>
        </p:nvSpPr>
        <p:spPr>
          <a:xfrm>
            <a:off x="504000" y="301320"/>
            <a:ext cx="9071640" cy="1262160"/>
          </a:xfrm>
          <a:prstGeom prst="rect">
            <a:avLst/>
          </a:prstGeom>
        </p:spPr>
        <p:txBody>
          <a:bodyPr lIns="0" tIns="0" rIns="0" bIns="0" anchor="ctr">
            <a:spAutoFit/>
          </a:bodyPr>
          <a:lstStyle/>
          <a:p>
            <a:pPr algn="ctr"/>
            <a:endParaRPr lang="fr-FR" sz="4400" b="0" strike="noStrike" spc="-1">
              <a:latin typeface="Arial"/>
            </a:endParaRPr>
          </a:p>
        </p:txBody>
      </p:sp>
      <p:sp>
        <p:nvSpPr>
          <p:cNvPr id="64" name="PlaceHolder 2"/>
          <p:cNvSpPr>
            <a:spLocks noGrp="1"/>
          </p:cNvSpPr>
          <p:nvPr>
            <p:ph type="body"/>
          </p:nvPr>
        </p:nvSpPr>
        <p:spPr>
          <a:xfrm>
            <a:off x="504000" y="1769040"/>
            <a:ext cx="4426920" cy="2091240"/>
          </a:xfrm>
          <a:prstGeom prst="rect">
            <a:avLst/>
          </a:prstGeom>
        </p:spPr>
        <p:txBody>
          <a:bodyPr lIns="0" tIns="0" rIns="0" bIns="0">
            <a:normAutofit/>
          </a:bodyPr>
          <a:lstStyle/>
          <a:p>
            <a:endParaRPr lang="fr-FR" sz="3200" b="0" strike="noStrike" spc="-1">
              <a:latin typeface="Arial"/>
            </a:endParaRPr>
          </a:p>
        </p:txBody>
      </p:sp>
      <p:sp>
        <p:nvSpPr>
          <p:cNvPr id="65" name="PlaceHolder 3"/>
          <p:cNvSpPr>
            <a:spLocks noGrp="1"/>
          </p:cNvSpPr>
          <p:nvPr>
            <p:ph type="body"/>
          </p:nvPr>
        </p:nvSpPr>
        <p:spPr>
          <a:xfrm>
            <a:off x="5152680" y="1769040"/>
            <a:ext cx="4426920" cy="2091240"/>
          </a:xfrm>
          <a:prstGeom prst="rect">
            <a:avLst/>
          </a:prstGeom>
        </p:spPr>
        <p:txBody>
          <a:bodyPr lIns="0" tIns="0" rIns="0" bIns="0">
            <a:normAutofit/>
          </a:bodyPr>
          <a:lstStyle/>
          <a:p>
            <a:endParaRPr lang="fr-FR" sz="3200" b="0" strike="noStrike" spc="-1">
              <a:latin typeface="Arial"/>
            </a:endParaRPr>
          </a:p>
        </p:txBody>
      </p:sp>
      <p:sp>
        <p:nvSpPr>
          <p:cNvPr id="66" name="PlaceHolder 4"/>
          <p:cNvSpPr>
            <a:spLocks noGrp="1"/>
          </p:cNvSpPr>
          <p:nvPr>
            <p:ph type="body"/>
          </p:nvPr>
        </p:nvSpPr>
        <p:spPr>
          <a:xfrm>
            <a:off x="504000" y="4059360"/>
            <a:ext cx="9071640" cy="209124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7" name="PlaceHolder 1"/>
          <p:cNvSpPr>
            <a:spLocks noGrp="1"/>
          </p:cNvSpPr>
          <p:nvPr>
            <p:ph type="title"/>
          </p:nvPr>
        </p:nvSpPr>
        <p:spPr>
          <a:xfrm>
            <a:off x="504000" y="301320"/>
            <a:ext cx="9071640" cy="1262160"/>
          </a:xfrm>
          <a:prstGeom prst="rect">
            <a:avLst/>
          </a:prstGeom>
        </p:spPr>
        <p:txBody>
          <a:bodyPr lIns="0" tIns="0" rIns="0" bIns="0" anchor="ctr">
            <a:spAutoFit/>
          </a:bodyPr>
          <a:lstStyle/>
          <a:p>
            <a:pPr algn="ctr"/>
            <a:endParaRPr lang="fr-FR" sz="4400" b="0" strike="noStrike" spc="-1">
              <a:latin typeface="Arial"/>
            </a:endParaRPr>
          </a:p>
        </p:txBody>
      </p:sp>
      <p:sp>
        <p:nvSpPr>
          <p:cNvPr id="68" name="PlaceHolder 2"/>
          <p:cNvSpPr>
            <a:spLocks noGrp="1"/>
          </p:cNvSpPr>
          <p:nvPr>
            <p:ph type="body"/>
          </p:nvPr>
        </p:nvSpPr>
        <p:spPr>
          <a:xfrm>
            <a:off x="504000" y="1769040"/>
            <a:ext cx="9071640" cy="2091240"/>
          </a:xfrm>
          <a:prstGeom prst="rect">
            <a:avLst/>
          </a:prstGeom>
        </p:spPr>
        <p:txBody>
          <a:bodyPr lIns="0" tIns="0" rIns="0" bIns="0">
            <a:normAutofit/>
          </a:bodyPr>
          <a:lstStyle/>
          <a:p>
            <a:endParaRPr lang="fr-FR" sz="3200" b="0" strike="noStrike" spc="-1">
              <a:latin typeface="Arial"/>
            </a:endParaRPr>
          </a:p>
        </p:txBody>
      </p:sp>
      <p:sp>
        <p:nvSpPr>
          <p:cNvPr id="69" name="PlaceHolder 3"/>
          <p:cNvSpPr>
            <a:spLocks noGrp="1"/>
          </p:cNvSpPr>
          <p:nvPr>
            <p:ph type="body"/>
          </p:nvPr>
        </p:nvSpPr>
        <p:spPr>
          <a:xfrm>
            <a:off x="504000" y="4059360"/>
            <a:ext cx="9071640" cy="209124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70" name="PlaceHolder 1"/>
          <p:cNvSpPr>
            <a:spLocks noGrp="1"/>
          </p:cNvSpPr>
          <p:nvPr>
            <p:ph type="title"/>
          </p:nvPr>
        </p:nvSpPr>
        <p:spPr>
          <a:xfrm>
            <a:off x="504000" y="301320"/>
            <a:ext cx="9071640" cy="1262160"/>
          </a:xfrm>
          <a:prstGeom prst="rect">
            <a:avLst/>
          </a:prstGeom>
        </p:spPr>
        <p:txBody>
          <a:bodyPr lIns="0" tIns="0" rIns="0" bIns="0" anchor="ctr">
            <a:spAutoFit/>
          </a:bodyPr>
          <a:lstStyle/>
          <a:p>
            <a:pPr algn="ctr"/>
            <a:endParaRPr lang="fr-FR" sz="4400" b="0" strike="noStrike" spc="-1">
              <a:latin typeface="Arial"/>
            </a:endParaRPr>
          </a:p>
        </p:txBody>
      </p:sp>
      <p:sp>
        <p:nvSpPr>
          <p:cNvPr id="71" name="PlaceHolder 2"/>
          <p:cNvSpPr>
            <a:spLocks noGrp="1"/>
          </p:cNvSpPr>
          <p:nvPr>
            <p:ph type="body"/>
          </p:nvPr>
        </p:nvSpPr>
        <p:spPr>
          <a:xfrm>
            <a:off x="504000" y="1769040"/>
            <a:ext cx="4426920" cy="2091240"/>
          </a:xfrm>
          <a:prstGeom prst="rect">
            <a:avLst/>
          </a:prstGeom>
        </p:spPr>
        <p:txBody>
          <a:bodyPr lIns="0" tIns="0" rIns="0" bIns="0">
            <a:normAutofit/>
          </a:bodyPr>
          <a:lstStyle/>
          <a:p>
            <a:endParaRPr lang="fr-FR" sz="3200" b="0" strike="noStrike" spc="-1">
              <a:latin typeface="Arial"/>
            </a:endParaRPr>
          </a:p>
        </p:txBody>
      </p:sp>
      <p:sp>
        <p:nvSpPr>
          <p:cNvPr id="72" name="PlaceHolder 3"/>
          <p:cNvSpPr>
            <a:spLocks noGrp="1"/>
          </p:cNvSpPr>
          <p:nvPr>
            <p:ph type="body"/>
          </p:nvPr>
        </p:nvSpPr>
        <p:spPr>
          <a:xfrm>
            <a:off x="5152680" y="1769040"/>
            <a:ext cx="4426920" cy="2091240"/>
          </a:xfrm>
          <a:prstGeom prst="rect">
            <a:avLst/>
          </a:prstGeom>
        </p:spPr>
        <p:txBody>
          <a:bodyPr lIns="0" tIns="0" rIns="0" bIns="0">
            <a:normAutofit/>
          </a:bodyPr>
          <a:lstStyle/>
          <a:p>
            <a:endParaRPr lang="fr-FR" sz="3200" b="0" strike="noStrike" spc="-1">
              <a:latin typeface="Arial"/>
            </a:endParaRPr>
          </a:p>
        </p:txBody>
      </p:sp>
      <p:sp>
        <p:nvSpPr>
          <p:cNvPr id="73" name="PlaceHolder 4"/>
          <p:cNvSpPr>
            <a:spLocks noGrp="1"/>
          </p:cNvSpPr>
          <p:nvPr>
            <p:ph type="body"/>
          </p:nvPr>
        </p:nvSpPr>
        <p:spPr>
          <a:xfrm>
            <a:off x="504000" y="4059360"/>
            <a:ext cx="4426920" cy="2091240"/>
          </a:xfrm>
          <a:prstGeom prst="rect">
            <a:avLst/>
          </a:prstGeom>
        </p:spPr>
        <p:txBody>
          <a:bodyPr lIns="0" tIns="0" rIns="0" bIns="0">
            <a:normAutofit/>
          </a:bodyPr>
          <a:lstStyle/>
          <a:p>
            <a:endParaRPr lang="fr-FR" sz="3200" b="0" strike="noStrike" spc="-1">
              <a:latin typeface="Arial"/>
            </a:endParaRPr>
          </a:p>
        </p:txBody>
      </p:sp>
      <p:sp>
        <p:nvSpPr>
          <p:cNvPr id="74" name="PlaceHolder 5"/>
          <p:cNvSpPr>
            <a:spLocks noGrp="1"/>
          </p:cNvSpPr>
          <p:nvPr>
            <p:ph type="body"/>
          </p:nvPr>
        </p:nvSpPr>
        <p:spPr>
          <a:xfrm>
            <a:off x="5152680" y="4059360"/>
            <a:ext cx="4426920" cy="209124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75" name="PlaceHolder 1"/>
          <p:cNvSpPr>
            <a:spLocks noGrp="1"/>
          </p:cNvSpPr>
          <p:nvPr>
            <p:ph type="title"/>
          </p:nvPr>
        </p:nvSpPr>
        <p:spPr>
          <a:xfrm>
            <a:off x="504000" y="301320"/>
            <a:ext cx="9071640" cy="1262160"/>
          </a:xfrm>
          <a:prstGeom prst="rect">
            <a:avLst/>
          </a:prstGeom>
        </p:spPr>
        <p:txBody>
          <a:bodyPr lIns="0" tIns="0" rIns="0" bIns="0" anchor="ctr">
            <a:spAutoFit/>
          </a:bodyPr>
          <a:lstStyle/>
          <a:p>
            <a:pPr algn="ctr"/>
            <a:endParaRPr lang="fr-FR" sz="4400" b="0" strike="noStrike" spc="-1">
              <a:latin typeface="Arial"/>
            </a:endParaRPr>
          </a:p>
        </p:txBody>
      </p:sp>
      <p:sp>
        <p:nvSpPr>
          <p:cNvPr id="76" name="PlaceHolder 2"/>
          <p:cNvSpPr>
            <a:spLocks noGrp="1"/>
          </p:cNvSpPr>
          <p:nvPr>
            <p:ph type="body"/>
          </p:nvPr>
        </p:nvSpPr>
        <p:spPr>
          <a:xfrm>
            <a:off x="504000" y="1769040"/>
            <a:ext cx="2920680" cy="2091240"/>
          </a:xfrm>
          <a:prstGeom prst="rect">
            <a:avLst/>
          </a:prstGeom>
        </p:spPr>
        <p:txBody>
          <a:bodyPr lIns="0" tIns="0" rIns="0" bIns="0">
            <a:normAutofit/>
          </a:bodyPr>
          <a:lstStyle/>
          <a:p>
            <a:endParaRPr lang="fr-FR" sz="3200" b="0" strike="noStrike" spc="-1">
              <a:latin typeface="Arial"/>
            </a:endParaRPr>
          </a:p>
        </p:txBody>
      </p:sp>
      <p:sp>
        <p:nvSpPr>
          <p:cNvPr id="77" name="PlaceHolder 3"/>
          <p:cNvSpPr>
            <a:spLocks noGrp="1"/>
          </p:cNvSpPr>
          <p:nvPr>
            <p:ph type="body"/>
          </p:nvPr>
        </p:nvSpPr>
        <p:spPr>
          <a:xfrm>
            <a:off x="3571200" y="1769040"/>
            <a:ext cx="2920680" cy="2091240"/>
          </a:xfrm>
          <a:prstGeom prst="rect">
            <a:avLst/>
          </a:prstGeom>
        </p:spPr>
        <p:txBody>
          <a:bodyPr lIns="0" tIns="0" rIns="0" bIns="0">
            <a:normAutofit/>
          </a:bodyPr>
          <a:lstStyle/>
          <a:p>
            <a:endParaRPr lang="fr-FR" sz="3200" b="0" strike="noStrike" spc="-1">
              <a:latin typeface="Arial"/>
            </a:endParaRPr>
          </a:p>
        </p:txBody>
      </p:sp>
      <p:sp>
        <p:nvSpPr>
          <p:cNvPr id="78" name="PlaceHolder 4"/>
          <p:cNvSpPr>
            <a:spLocks noGrp="1"/>
          </p:cNvSpPr>
          <p:nvPr>
            <p:ph type="body"/>
          </p:nvPr>
        </p:nvSpPr>
        <p:spPr>
          <a:xfrm>
            <a:off x="6638040" y="1769040"/>
            <a:ext cx="2920680" cy="2091240"/>
          </a:xfrm>
          <a:prstGeom prst="rect">
            <a:avLst/>
          </a:prstGeom>
        </p:spPr>
        <p:txBody>
          <a:bodyPr lIns="0" tIns="0" rIns="0" bIns="0">
            <a:normAutofit/>
          </a:bodyPr>
          <a:lstStyle/>
          <a:p>
            <a:endParaRPr lang="fr-FR" sz="3200" b="0" strike="noStrike" spc="-1">
              <a:latin typeface="Arial"/>
            </a:endParaRPr>
          </a:p>
        </p:txBody>
      </p:sp>
      <p:sp>
        <p:nvSpPr>
          <p:cNvPr id="79" name="PlaceHolder 5"/>
          <p:cNvSpPr>
            <a:spLocks noGrp="1"/>
          </p:cNvSpPr>
          <p:nvPr>
            <p:ph type="body"/>
          </p:nvPr>
        </p:nvSpPr>
        <p:spPr>
          <a:xfrm>
            <a:off x="504000" y="4059360"/>
            <a:ext cx="2920680" cy="2091240"/>
          </a:xfrm>
          <a:prstGeom prst="rect">
            <a:avLst/>
          </a:prstGeom>
        </p:spPr>
        <p:txBody>
          <a:bodyPr lIns="0" tIns="0" rIns="0" bIns="0">
            <a:normAutofit/>
          </a:bodyPr>
          <a:lstStyle/>
          <a:p>
            <a:endParaRPr lang="fr-FR" sz="3200" b="0" strike="noStrike" spc="-1">
              <a:latin typeface="Arial"/>
            </a:endParaRPr>
          </a:p>
        </p:txBody>
      </p:sp>
      <p:sp>
        <p:nvSpPr>
          <p:cNvPr id="80" name="PlaceHolder 6"/>
          <p:cNvSpPr>
            <a:spLocks noGrp="1"/>
          </p:cNvSpPr>
          <p:nvPr>
            <p:ph type="body"/>
          </p:nvPr>
        </p:nvSpPr>
        <p:spPr>
          <a:xfrm>
            <a:off x="3571200" y="4059360"/>
            <a:ext cx="2920680" cy="2091240"/>
          </a:xfrm>
          <a:prstGeom prst="rect">
            <a:avLst/>
          </a:prstGeom>
        </p:spPr>
        <p:txBody>
          <a:bodyPr lIns="0" tIns="0" rIns="0" bIns="0">
            <a:normAutofit/>
          </a:bodyPr>
          <a:lstStyle/>
          <a:p>
            <a:endParaRPr lang="fr-FR" sz="3200" b="0" strike="noStrike" spc="-1">
              <a:latin typeface="Arial"/>
            </a:endParaRPr>
          </a:p>
        </p:txBody>
      </p:sp>
      <p:sp>
        <p:nvSpPr>
          <p:cNvPr id="81" name="PlaceHolder 7"/>
          <p:cNvSpPr>
            <a:spLocks noGrp="1"/>
          </p:cNvSpPr>
          <p:nvPr>
            <p:ph type="body"/>
          </p:nvPr>
        </p:nvSpPr>
        <p:spPr>
          <a:xfrm>
            <a:off x="6638040" y="4059360"/>
            <a:ext cx="2920680" cy="209124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504000" y="301320"/>
            <a:ext cx="9071640" cy="1262160"/>
          </a:xfrm>
          <a:prstGeom prst="rect">
            <a:avLst/>
          </a:prstGeom>
        </p:spPr>
        <p:txBody>
          <a:bodyPr lIns="0" tIns="0" rIns="0" bIns="0" anchor="ctr">
            <a:spAutoFit/>
          </a:bodyPr>
          <a:lstStyle/>
          <a:p>
            <a:pPr algn="ctr"/>
            <a:endParaRPr lang="fr-FR" sz="4400" b="0" strike="noStrike" spc="-1">
              <a:latin typeface="Arial"/>
            </a:endParaRPr>
          </a:p>
        </p:txBody>
      </p:sp>
      <p:sp>
        <p:nvSpPr>
          <p:cNvPr id="8" name="PlaceHolder 2"/>
          <p:cNvSpPr>
            <a:spLocks noGrp="1"/>
          </p:cNvSpPr>
          <p:nvPr>
            <p:ph type="body"/>
          </p:nvPr>
        </p:nvSpPr>
        <p:spPr>
          <a:xfrm>
            <a:off x="504000" y="1769040"/>
            <a:ext cx="9071640" cy="438444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504000" y="301320"/>
            <a:ext cx="9071640" cy="1262160"/>
          </a:xfrm>
          <a:prstGeom prst="rect">
            <a:avLst/>
          </a:prstGeom>
        </p:spPr>
        <p:txBody>
          <a:bodyPr lIns="0" tIns="0" rIns="0" bIns="0" anchor="ctr">
            <a:spAutoFit/>
          </a:bodyPr>
          <a:lstStyle/>
          <a:p>
            <a:pPr algn="ctr"/>
            <a:endParaRPr lang="fr-FR" sz="4400" b="0" strike="noStrike" spc="-1">
              <a:latin typeface="Arial"/>
            </a:endParaRPr>
          </a:p>
        </p:txBody>
      </p:sp>
      <p:sp>
        <p:nvSpPr>
          <p:cNvPr id="10" name="PlaceHolder 2"/>
          <p:cNvSpPr>
            <a:spLocks noGrp="1"/>
          </p:cNvSpPr>
          <p:nvPr>
            <p:ph type="body"/>
          </p:nvPr>
        </p:nvSpPr>
        <p:spPr>
          <a:xfrm>
            <a:off x="504000" y="1769040"/>
            <a:ext cx="4426920" cy="4384440"/>
          </a:xfrm>
          <a:prstGeom prst="rect">
            <a:avLst/>
          </a:prstGeom>
        </p:spPr>
        <p:txBody>
          <a:bodyPr lIns="0" tIns="0" rIns="0" bIns="0">
            <a:normAutofit/>
          </a:bodyPr>
          <a:lstStyle/>
          <a:p>
            <a:endParaRPr lang="fr-FR" sz="3200" b="0" strike="noStrike" spc="-1">
              <a:latin typeface="Arial"/>
            </a:endParaRPr>
          </a:p>
        </p:txBody>
      </p:sp>
      <p:sp>
        <p:nvSpPr>
          <p:cNvPr id="11" name="PlaceHolder 3"/>
          <p:cNvSpPr>
            <a:spLocks noGrp="1"/>
          </p:cNvSpPr>
          <p:nvPr>
            <p:ph type="body"/>
          </p:nvPr>
        </p:nvSpPr>
        <p:spPr>
          <a:xfrm>
            <a:off x="5152680" y="1769040"/>
            <a:ext cx="4426920" cy="438444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504000" y="301320"/>
            <a:ext cx="9071640" cy="1262160"/>
          </a:xfrm>
          <a:prstGeom prst="rect">
            <a:avLst/>
          </a:prstGeom>
        </p:spPr>
        <p:txBody>
          <a:bodyPr lIns="0" tIns="0" rIns="0" bIns="0" anchor="ctr">
            <a:spAutoFit/>
          </a:bodyPr>
          <a:lstStyle/>
          <a:p>
            <a:pPr algn="ctr"/>
            <a:endParaRPr lang="fr-FR" sz="4400" b="0" strike="noStrike" spc="-1">
              <a:latin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504000" y="301320"/>
            <a:ext cx="9071640" cy="5851800"/>
          </a:xfrm>
          <a:prstGeom prst="rect">
            <a:avLst/>
          </a:prstGeom>
        </p:spPr>
        <p:txBody>
          <a:bodyPr lIns="0" tIns="0" rIns="0" bIns="0" anchor="ctr">
            <a:spAutoFit/>
          </a:bodyPr>
          <a:lstStyle/>
          <a:p>
            <a:pPr algn="ctr"/>
            <a:endParaRPr lang="fr-FR" sz="3200" b="0" strike="noStrike" spc="-1">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504000" y="301320"/>
            <a:ext cx="9071640" cy="1262160"/>
          </a:xfrm>
          <a:prstGeom prst="rect">
            <a:avLst/>
          </a:prstGeom>
        </p:spPr>
        <p:txBody>
          <a:bodyPr lIns="0" tIns="0" rIns="0" bIns="0" anchor="ctr">
            <a:spAutoFit/>
          </a:bodyPr>
          <a:lstStyle/>
          <a:p>
            <a:pPr algn="ctr"/>
            <a:endParaRPr lang="fr-FR" sz="4400" b="0" strike="noStrike" spc="-1">
              <a:latin typeface="Arial"/>
            </a:endParaRPr>
          </a:p>
        </p:txBody>
      </p:sp>
      <p:sp>
        <p:nvSpPr>
          <p:cNvPr id="15" name="PlaceHolder 2"/>
          <p:cNvSpPr>
            <a:spLocks noGrp="1"/>
          </p:cNvSpPr>
          <p:nvPr>
            <p:ph type="body"/>
          </p:nvPr>
        </p:nvSpPr>
        <p:spPr>
          <a:xfrm>
            <a:off x="504000" y="1769040"/>
            <a:ext cx="4426920" cy="2091240"/>
          </a:xfrm>
          <a:prstGeom prst="rect">
            <a:avLst/>
          </a:prstGeom>
        </p:spPr>
        <p:txBody>
          <a:bodyPr lIns="0" tIns="0" rIns="0" bIns="0">
            <a:normAutofit/>
          </a:bodyPr>
          <a:lstStyle/>
          <a:p>
            <a:endParaRPr lang="fr-FR" sz="3200" b="0" strike="noStrike" spc="-1">
              <a:latin typeface="Arial"/>
            </a:endParaRPr>
          </a:p>
        </p:txBody>
      </p:sp>
      <p:sp>
        <p:nvSpPr>
          <p:cNvPr id="16" name="PlaceHolder 3"/>
          <p:cNvSpPr>
            <a:spLocks noGrp="1"/>
          </p:cNvSpPr>
          <p:nvPr>
            <p:ph type="body"/>
          </p:nvPr>
        </p:nvSpPr>
        <p:spPr>
          <a:xfrm>
            <a:off x="5152680" y="1769040"/>
            <a:ext cx="4426920" cy="4384440"/>
          </a:xfrm>
          <a:prstGeom prst="rect">
            <a:avLst/>
          </a:prstGeom>
        </p:spPr>
        <p:txBody>
          <a:bodyPr lIns="0" tIns="0" rIns="0" bIns="0">
            <a:normAutofit/>
          </a:bodyPr>
          <a:lstStyle/>
          <a:p>
            <a:endParaRPr lang="fr-FR" sz="3200" b="0" strike="noStrike" spc="-1">
              <a:latin typeface="Arial"/>
            </a:endParaRPr>
          </a:p>
        </p:txBody>
      </p:sp>
      <p:sp>
        <p:nvSpPr>
          <p:cNvPr id="17" name="PlaceHolder 4"/>
          <p:cNvSpPr>
            <a:spLocks noGrp="1"/>
          </p:cNvSpPr>
          <p:nvPr>
            <p:ph type="body"/>
          </p:nvPr>
        </p:nvSpPr>
        <p:spPr>
          <a:xfrm>
            <a:off x="504000" y="4059360"/>
            <a:ext cx="4426920" cy="209124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504000" y="301320"/>
            <a:ext cx="9071640" cy="1262160"/>
          </a:xfrm>
          <a:prstGeom prst="rect">
            <a:avLst/>
          </a:prstGeom>
        </p:spPr>
        <p:txBody>
          <a:bodyPr lIns="0" tIns="0" rIns="0" bIns="0" anchor="ctr">
            <a:spAutoFit/>
          </a:bodyPr>
          <a:lstStyle/>
          <a:p>
            <a:pPr algn="ctr"/>
            <a:endParaRPr lang="fr-FR" sz="4400" b="0" strike="noStrike" spc="-1">
              <a:latin typeface="Arial"/>
            </a:endParaRPr>
          </a:p>
        </p:txBody>
      </p:sp>
      <p:sp>
        <p:nvSpPr>
          <p:cNvPr id="19" name="PlaceHolder 2"/>
          <p:cNvSpPr>
            <a:spLocks noGrp="1"/>
          </p:cNvSpPr>
          <p:nvPr>
            <p:ph type="body"/>
          </p:nvPr>
        </p:nvSpPr>
        <p:spPr>
          <a:xfrm>
            <a:off x="504000" y="1769040"/>
            <a:ext cx="4426920" cy="4384440"/>
          </a:xfrm>
          <a:prstGeom prst="rect">
            <a:avLst/>
          </a:prstGeom>
        </p:spPr>
        <p:txBody>
          <a:bodyPr lIns="0" tIns="0" rIns="0" bIns="0">
            <a:normAutofit/>
          </a:bodyPr>
          <a:lstStyle/>
          <a:p>
            <a:endParaRPr lang="fr-FR" sz="3200" b="0" strike="noStrike" spc="-1">
              <a:latin typeface="Arial"/>
            </a:endParaRPr>
          </a:p>
        </p:txBody>
      </p:sp>
      <p:sp>
        <p:nvSpPr>
          <p:cNvPr id="20" name="PlaceHolder 3"/>
          <p:cNvSpPr>
            <a:spLocks noGrp="1"/>
          </p:cNvSpPr>
          <p:nvPr>
            <p:ph type="body"/>
          </p:nvPr>
        </p:nvSpPr>
        <p:spPr>
          <a:xfrm>
            <a:off x="5152680" y="1769040"/>
            <a:ext cx="4426920" cy="2091240"/>
          </a:xfrm>
          <a:prstGeom prst="rect">
            <a:avLst/>
          </a:prstGeom>
        </p:spPr>
        <p:txBody>
          <a:bodyPr lIns="0" tIns="0" rIns="0" bIns="0">
            <a:normAutofit/>
          </a:bodyPr>
          <a:lstStyle/>
          <a:p>
            <a:endParaRPr lang="fr-FR" sz="3200" b="0" strike="noStrike" spc="-1">
              <a:latin typeface="Arial"/>
            </a:endParaRPr>
          </a:p>
        </p:txBody>
      </p:sp>
      <p:sp>
        <p:nvSpPr>
          <p:cNvPr id="21" name="PlaceHolder 4"/>
          <p:cNvSpPr>
            <a:spLocks noGrp="1"/>
          </p:cNvSpPr>
          <p:nvPr>
            <p:ph type="body"/>
          </p:nvPr>
        </p:nvSpPr>
        <p:spPr>
          <a:xfrm>
            <a:off x="5152680" y="4059360"/>
            <a:ext cx="4426920" cy="209124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504000" y="301320"/>
            <a:ext cx="9071640" cy="1262160"/>
          </a:xfrm>
          <a:prstGeom prst="rect">
            <a:avLst/>
          </a:prstGeom>
        </p:spPr>
        <p:txBody>
          <a:bodyPr lIns="0" tIns="0" rIns="0" bIns="0" anchor="ctr">
            <a:spAutoFit/>
          </a:bodyPr>
          <a:lstStyle/>
          <a:p>
            <a:pPr algn="ctr"/>
            <a:endParaRPr lang="fr-FR" sz="4400" b="0" strike="noStrike" spc="-1">
              <a:latin typeface="Arial"/>
            </a:endParaRPr>
          </a:p>
        </p:txBody>
      </p:sp>
      <p:sp>
        <p:nvSpPr>
          <p:cNvPr id="23" name="PlaceHolder 2"/>
          <p:cNvSpPr>
            <a:spLocks noGrp="1"/>
          </p:cNvSpPr>
          <p:nvPr>
            <p:ph type="body"/>
          </p:nvPr>
        </p:nvSpPr>
        <p:spPr>
          <a:xfrm>
            <a:off x="504000" y="1769040"/>
            <a:ext cx="4426920" cy="2091240"/>
          </a:xfrm>
          <a:prstGeom prst="rect">
            <a:avLst/>
          </a:prstGeom>
        </p:spPr>
        <p:txBody>
          <a:bodyPr lIns="0" tIns="0" rIns="0" bIns="0">
            <a:normAutofit/>
          </a:bodyPr>
          <a:lstStyle/>
          <a:p>
            <a:endParaRPr lang="fr-FR" sz="3200" b="0" strike="noStrike" spc="-1">
              <a:latin typeface="Arial"/>
            </a:endParaRPr>
          </a:p>
        </p:txBody>
      </p:sp>
      <p:sp>
        <p:nvSpPr>
          <p:cNvPr id="24" name="PlaceHolder 3"/>
          <p:cNvSpPr>
            <a:spLocks noGrp="1"/>
          </p:cNvSpPr>
          <p:nvPr>
            <p:ph type="body"/>
          </p:nvPr>
        </p:nvSpPr>
        <p:spPr>
          <a:xfrm>
            <a:off x="5152680" y="1769040"/>
            <a:ext cx="4426920" cy="2091240"/>
          </a:xfrm>
          <a:prstGeom prst="rect">
            <a:avLst/>
          </a:prstGeom>
        </p:spPr>
        <p:txBody>
          <a:bodyPr lIns="0" tIns="0" rIns="0" bIns="0">
            <a:normAutofit/>
          </a:bodyPr>
          <a:lstStyle/>
          <a:p>
            <a:endParaRPr lang="fr-FR" sz="3200" b="0" strike="noStrike" spc="-1">
              <a:latin typeface="Arial"/>
            </a:endParaRPr>
          </a:p>
        </p:txBody>
      </p:sp>
      <p:sp>
        <p:nvSpPr>
          <p:cNvPr id="25" name="PlaceHolder 4"/>
          <p:cNvSpPr>
            <a:spLocks noGrp="1"/>
          </p:cNvSpPr>
          <p:nvPr>
            <p:ph type="body"/>
          </p:nvPr>
        </p:nvSpPr>
        <p:spPr>
          <a:xfrm>
            <a:off x="504000" y="4059360"/>
            <a:ext cx="9071640" cy="209124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theme" Target="../theme/theme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PlaceHolder 1"/>
          <p:cNvSpPr>
            <a:spLocks noGrp="1"/>
          </p:cNvSpPr>
          <p:nvPr>
            <p:ph type="title"/>
          </p:nvPr>
        </p:nvSpPr>
        <p:spPr>
          <a:xfrm>
            <a:off x="504000" y="301320"/>
            <a:ext cx="9071640" cy="1262160"/>
          </a:xfrm>
          <a:prstGeom prst="rect">
            <a:avLst/>
          </a:prstGeom>
        </p:spPr>
        <p:txBody>
          <a:bodyPr lIns="0" tIns="0" rIns="0" bIns="0" anchor="ctr">
            <a:noAutofit/>
          </a:bodyPr>
          <a:lstStyle/>
          <a:p>
            <a:pPr algn="ctr"/>
            <a:r>
              <a:rPr lang="fr-FR" sz="4400" b="0" strike="noStrike" spc="-1">
                <a:latin typeface="Arial"/>
              </a:rPr>
              <a:t>Click to edit the title text format</a:t>
            </a:r>
          </a:p>
        </p:txBody>
      </p:sp>
      <p:sp>
        <p:nvSpPr>
          <p:cNvPr id="6" name="PlaceHolder 2"/>
          <p:cNvSpPr>
            <a:spLocks noGrp="1"/>
          </p:cNvSpPr>
          <p:nvPr>
            <p:ph type="body"/>
          </p:nvPr>
        </p:nvSpPr>
        <p:spPr>
          <a:xfrm>
            <a:off x="504000" y="1769040"/>
            <a:ext cx="9071640" cy="438444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fr-FR" sz="3200" b="0" strike="noStrike" spc="-1">
                <a:latin typeface="Arial"/>
              </a:rPr>
              <a:t>Click to edit the outline text format</a:t>
            </a:r>
          </a:p>
          <a:p>
            <a:pPr marL="864000" lvl="1" indent="-324000">
              <a:spcBef>
                <a:spcPts val="1134"/>
              </a:spcBef>
              <a:buClr>
                <a:srgbClr val="000000"/>
              </a:buClr>
              <a:buSzPct val="75000"/>
              <a:buFont typeface="Symbol" charset="2"/>
              <a:buChar char=""/>
            </a:pPr>
            <a:r>
              <a:rPr lang="fr-FR" sz="2800" b="0" strike="noStrike" spc="-1">
                <a:latin typeface="Arial"/>
              </a:rPr>
              <a:t>Second Outline Level</a:t>
            </a:r>
          </a:p>
          <a:p>
            <a:pPr marL="1296000" lvl="2" indent="-288000">
              <a:spcBef>
                <a:spcPts val="850"/>
              </a:spcBef>
              <a:buClr>
                <a:srgbClr val="000000"/>
              </a:buClr>
              <a:buSzPct val="45000"/>
              <a:buFont typeface="Wingdings" charset="2"/>
              <a:buChar char=""/>
            </a:pPr>
            <a:r>
              <a:rPr lang="fr-FR" sz="2400" b="0" strike="noStrike" spc="-1">
                <a:latin typeface="Arial"/>
              </a:rPr>
              <a:t>Third Outline Level</a:t>
            </a:r>
          </a:p>
          <a:p>
            <a:pPr marL="1728000" lvl="3" indent="-216000">
              <a:spcBef>
                <a:spcPts val="567"/>
              </a:spcBef>
              <a:buClr>
                <a:srgbClr val="000000"/>
              </a:buClr>
              <a:buSzPct val="75000"/>
              <a:buFont typeface="Symbol" charset="2"/>
              <a:buChar char=""/>
            </a:pPr>
            <a:r>
              <a:rPr lang="fr-FR" sz="2000" b="0" strike="noStrike" spc="-1">
                <a:latin typeface="Arial"/>
              </a:rPr>
              <a:t>Fourth Outline Level</a:t>
            </a:r>
          </a:p>
          <a:p>
            <a:pPr marL="2160000" lvl="4" indent="-216000">
              <a:spcBef>
                <a:spcPts val="283"/>
              </a:spcBef>
              <a:buClr>
                <a:srgbClr val="000000"/>
              </a:buClr>
              <a:buSzPct val="45000"/>
              <a:buFont typeface="Wingdings" charset="2"/>
              <a:buChar char=""/>
            </a:pPr>
            <a:r>
              <a:rPr lang="fr-FR" sz="2000" b="0" strike="noStrike" spc="-1">
                <a:latin typeface="Arial"/>
              </a:rPr>
              <a:t>Fifth Outline Level</a:t>
            </a:r>
          </a:p>
          <a:p>
            <a:pPr marL="2592000" lvl="5" indent="-216000">
              <a:spcBef>
                <a:spcPts val="283"/>
              </a:spcBef>
              <a:buClr>
                <a:srgbClr val="000000"/>
              </a:buClr>
              <a:buSzPct val="45000"/>
              <a:buFont typeface="Wingdings" charset="2"/>
              <a:buChar char=""/>
            </a:pPr>
            <a:r>
              <a:rPr lang="fr-FR" sz="2000" b="0" strike="noStrike" spc="-1">
                <a:latin typeface="Arial"/>
              </a:rPr>
              <a:t>Sixth Outline Level</a:t>
            </a:r>
          </a:p>
          <a:p>
            <a:pPr marL="3024000" lvl="6" indent="-216000">
              <a:spcBef>
                <a:spcPts val="283"/>
              </a:spcBef>
              <a:buClr>
                <a:srgbClr val="000000"/>
              </a:buClr>
              <a:buSzPct val="45000"/>
              <a:buFont typeface="Wingdings" charset="2"/>
              <a:buChar char=""/>
            </a:pPr>
            <a:r>
              <a:rPr lang="fr-FR" sz="2000" b="0" strike="noStrike" spc="-1">
                <a:latin typeface="Arial"/>
              </a:rPr>
              <a:t>Seventh Outline Level</a:t>
            </a:r>
          </a:p>
        </p:txBody>
      </p:sp>
      <p:sp>
        <p:nvSpPr>
          <p:cNvPr id="2" name="PlaceHolder 3"/>
          <p:cNvSpPr>
            <a:spLocks noGrp="1"/>
          </p:cNvSpPr>
          <p:nvPr>
            <p:ph type="dt"/>
          </p:nvPr>
        </p:nvSpPr>
        <p:spPr>
          <a:xfrm>
            <a:off x="504000" y="6887160"/>
            <a:ext cx="2348280" cy="521280"/>
          </a:xfrm>
          <a:prstGeom prst="rect">
            <a:avLst/>
          </a:prstGeom>
        </p:spPr>
        <p:txBody>
          <a:bodyPr lIns="0" tIns="0" rIns="0" bIns="0">
            <a:noAutofit/>
          </a:bodyPr>
          <a:lstStyle/>
          <a:p>
            <a:r>
              <a:rPr lang="fr-FR" sz="1400" b="0" strike="noStrike" spc="-1">
                <a:latin typeface="Times New Roman"/>
              </a:rPr>
              <a:t>&lt;date/time&gt;</a:t>
            </a:r>
          </a:p>
        </p:txBody>
      </p:sp>
      <p:sp>
        <p:nvSpPr>
          <p:cNvPr id="3" name="PlaceHolder 4"/>
          <p:cNvSpPr>
            <a:spLocks noGrp="1"/>
          </p:cNvSpPr>
          <p:nvPr>
            <p:ph type="ftr"/>
          </p:nvPr>
        </p:nvSpPr>
        <p:spPr>
          <a:xfrm>
            <a:off x="3447360" y="6887160"/>
            <a:ext cx="3195000" cy="521280"/>
          </a:xfrm>
          <a:prstGeom prst="rect">
            <a:avLst/>
          </a:prstGeom>
        </p:spPr>
        <p:txBody>
          <a:bodyPr lIns="0" tIns="0" rIns="0" bIns="0">
            <a:noAutofit/>
          </a:bodyPr>
          <a:lstStyle/>
          <a:p>
            <a:pPr algn="ctr"/>
            <a:r>
              <a:rPr lang="fr-FR" sz="1400" b="0" strike="noStrike" spc="-1">
                <a:latin typeface="Times New Roman"/>
              </a:rPr>
              <a:t>&lt;footer&gt;</a:t>
            </a:r>
          </a:p>
        </p:txBody>
      </p:sp>
      <p:sp>
        <p:nvSpPr>
          <p:cNvPr id="4" name="PlaceHolder 5"/>
          <p:cNvSpPr>
            <a:spLocks noGrp="1"/>
          </p:cNvSpPr>
          <p:nvPr>
            <p:ph type="sldNum"/>
          </p:nvPr>
        </p:nvSpPr>
        <p:spPr>
          <a:xfrm>
            <a:off x="7227360" y="6887160"/>
            <a:ext cx="2348280" cy="521280"/>
          </a:xfrm>
          <a:prstGeom prst="rect">
            <a:avLst/>
          </a:prstGeom>
        </p:spPr>
        <p:txBody>
          <a:bodyPr lIns="0" tIns="0" rIns="0" bIns="0">
            <a:noAutofit/>
          </a:bodyPr>
          <a:lstStyle/>
          <a:p>
            <a:pPr algn="r"/>
            <a:fld id="{006C5A2D-A183-4BDF-BB49-E7F8B70C08FC}" type="slidenum">
              <a:rPr lang="fr-FR" sz="1400" b="0" strike="noStrike" spc="-1">
                <a:latin typeface="Times New Roman"/>
              </a:rPr>
              <a:t>‹N°›</a:t>
            </a:fld>
            <a:endParaRPr lang="fr-FR" sz="1400" b="0" strike="noStrike" spc="-1">
              <a:latin typeface="Times New Roman"/>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74" r:id="rId13"/>
    <p:sldLayoutId id="2147483675"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1" name="PlaceHolder 1"/>
          <p:cNvSpPr>
            <a:spLocks noGrp="1"/>
          </p:cNvSpPr>
          <p:nvPr>
            <p:ph type="title"/>
          </p:nvPr>
        </p:nvSpPr>
        <p:spPr>
          <a:xfrm>
            <a:off x="504000" y="302760"/>
            <a:ext cx="9071640" cy="1259640"/>
          </a:xfrm>
          <a:prstGeom prst="rect">
            <a:avLst/>
          </a:prstGeom>
        </p:spPr>
        <p:txBody>
          <a:bodyPr anchor="ctr">
            <a:noAutofit/>
          </a:bodyPr>
          <a:lstStyle/>
          <a:p>
            <a:pPr algn="ctr">
              <a:lnSpc>
                <a:spcPct val="100000"/>
              </a:lnSpc>
            </a:pPr>
            <a:r>
              <a:rPr lang="fr-FR" sz="4400" b="0" strike="noStrike" spc="-1">
                <a:solidFill>
                  <a:srgbClr val="000000"/>
                </a:solidFill>
                <a:latin typeface="Calibri"/>
              </a:rPr>
              <a:t>Modifiez le style du titre</a:t>
            </a:r>
          </a:p>
        </p:txBody>
      </p:sp>
      <p:sp>
        <p:nvSpPr>
          <p:cNvPr id="42" name="PlaceHolder 2"/>
          <p:cNvSpPr>
            <a:spLocks noGrp="1"/>
          </p:cNvSpPr>
          <p:nvPr>
            <p:ph type="body"/>
          </p:nvPr>
        </p:nvSpPr>
        <p:spPr>
          <a:xfrm>
            <a:off x="504000" y="1764000"/>
            <a:ext cx="9071640" cy="4988880"/>
          </a:xfrm>
          <a:prstGeom prst="rect">
            <a:avLst/>
          </a:prstGeom>
        </p:spPr>
        <p:txBody>
          <a:bodyPr>
            <a:noAutofit/>
          </a:bodyPr>
          <a:lstStyle/>
          <a:p>
            <a:pPr marL="432000" indent="-324000">
              <a:spcBef>
                <a:spcPts val="1559"/>
              </a:spcBef>
              <a:buClr>
                <a:srgbClr val="000000"/>
              </a:buClr>
              <a:buSzPct val="45000"/>
              <a:buFont typeface="Wingdings" charset="2"/>
              <a:buChar char=""/>
            </a:pPr>
            <a:r>
              <a:rPr lang="fr-FR" sz="3200" b="0" strike="noStrike" spc="-1">
                <a:solidFill>
                  <a:srgbClr val="000000"/>
                </a:solidFill>
                <a:latin typeface="Calibri"/>
              </a:rPr>
              <a:t>Cliquez pour éditer le format du plan de texte</a:t>
            </a:r>
          </a:p>
          <a:p>
            <a:pPr marL="864000" lvl="1" indent="-324000">
              <a:spcBef>
                <a:spcPts val="1247"/>
              </a:spcBef>
              <a:buClr>
                <a:srgbClr val="000000"/>
              </a:buClr>
              <a:buSzPct val="75000"/>
              <a:buFont typeface="Symbol" charset="2"/>
              <a:buChar char=""/>
            </a:pPr>
            <a:r>
              <a:rPr lang="fr-FR" sz="3200" b="0" strike="noStrike" spc="-1">
                <a:solidFill>
                  <a:srgbClr val="000000"/>
                </a:solidFill>
                <a:latin typeface="Calibri"/>
              </a:rPr>
              <a:t>Second niveau de plan</a:t>
            </a:r>
          </a:p>
          <a:p>
            <a:pPr marL="1296000" lvl="2" indent="-288000">
              <a:spcBef>
                <a:spcPts val="935"/>
              </a:spcBef>
              <a:buClr>
                <a:srgbClr val="000000"/>
              </a:buClr>
              <a:buSzPct val="45000"/>
              <a:buFont typeface="Wingdings" charset="2"/>
              <a:buChar char=""/>
            </a:pPr>
            <a:r>
              <a:rPr lang="fr-FR" sz="3200" b="0" strike="noStrike" spc="-1">
                <a:solidFill>
                  <a:srgbClr val="000000"/>
                </a:solidFill>
                <a:latin typeface="Calibri"/>
              </a:rPr>
              <a:t>Troisième niveau de plan</a:t>
            </a:r>
          </a:p>
          <a:p>
            <a:pPr marL="1728000" lvl="3" indent="-216000">
              <a:spcBef>
                <a:spcPts val="624"/>
              </a:spcBef>
              <a:buClr>
                <a:srgbClr val="000000"/>
              </a:buClr>
              <a:buSzPct val="75000"/>
              <a:buFont typeface="Symbol" charset="2"/>
              <a:buChar char=""/>
            </a:pPr>
            <a:r>
              <a:rPr lang="fr-FR" sz="3200" b="0" strike="noStrike" spc="-1">
                <a:solidFill>
                  <a:srgbClr val="000000"/>
                </a:solidFill>
                <a:latin typeface="Calibri"/>
              </a:rPr>
              <a:t>Quatrième niveau de plan</a:t>
            </a:r>
          </a:p>
          <a:p>
            <a:pPr marL="2160000" lvl="4" indent="-216000">
              <a:spcBef>
                <a:spcPts val="312"/>
              </a:spcBef>
              <a:buClr>
                <a:srgbClr val="000000"/>
              </a:buClr>
              <a:buSzPct val="45000"/>
              <a:buFont typeface="Wingdings" charset="2"/>
              <a:buChar char=""/>
            </a:pPr>
            <a:r>
              <a:rPr lang="fr-FR" sz="3200" b="0" strike="noStrike" spc="-1">
                <a:solidFill>
                  <a:srgbClr val="000000"/>
                </a:solidFill>
                <a:latin typeface="Calibri"/>
              </a:rPr>
              <a:t>Cinquième niveau de plan</a:t>
            </a:r>
          </a:p>
          <a:p>
            <a:pPr marL="2592000" lvl="5" indent="-216000">
              <a:spcBef>
                <a:spcPts val="312"/>
              </a:spcBef>
              <a:buClr>
                <a:srgbClr val="000000"/>
              </a:buClr>
              <a:buSzPct val="45000"/>
              <a:buFont typeface="Wingdings" charset="2"/>
              <a:buChar char=""/>
            </a:pPr>
            <a:r>
              <a:rPr lang="fr-FR" sz="3200" b="0" strike="noStrike" spc="-1">
                <a:solidFill>
                  <a:srgbClr val="000000"/>
                </a:solidFill>
                <a:latin typeface="Calibri"/>
              </a:rPr>
              <a:t>Sixième niveau de plan</a:t>
            </a:r>
          </a:p>
          <a:p>
            <a:pPr marL="3024000" lvl="6" indent="-216000">
              <a:spcBef>
                <a:spcPts val="312"/>
              </a:spcBef>
              <a:buClr>
                <a:srgbClr val="000000"/>
              </a:buClr>
              <a:buSzPct val="45000"/>
              <a:buFont typeface="Wingdings" charset="2"/>
              <a:buChar char=""/>
            </a:pPr>
            <a:r>
              <a:rPr lang="fr-FR" sz="3200" b="0" strike="noStrike" spc="-1">
                <a:solidFill>
                  <a:srgbClr val="000000"/>
                </a:solidFill>
                <a:latin typeface="Calibri"/>
              </a:rPr>
              <a:t>Septième niveau de planModifiez les styles du texte du masque</a:t>
            </a:r>
          </a:p>
          <a:p>
            <a:pPr marL="3456000" lvl="7" indent="-216000">
              <a:spcBef>
                <a:spcPts val="312"/>
              </a:spcBef>
              <a:buClr>
                <a:srgbClr val="000000"/>
              </a:buClr>
              <a:buSzPct val="45000"/>
              <a:buFont typeface="Wingdings" charset="2"/>
              <a:buChar char=""/>
            </a:pPr>
            <a:r>
              <a:rPr lang="fr-FR" sz="2800" b="0" strike="noStrike" spc="-1">
                <a:solidFill>
                  <a:srgbClr val="000000"/>
                </a:solidFill>
                <a:latin typeface="Calibri"/>
              </a:rPr>
              <a:t>Deuxième niveau</a:t>
            </a:r>
          </a:p>
          <a:p>
            <a:pPr marL="3888000" lvl="8" indent="-216000">
              <a:spcBef>
                <a:spcPts val="312"/>
              </a:spcBef>
              <a:buClr>
                <a:srgbClr val="000000"/>
              </a:buClr>
              <a:buSzPct val="45000"/>
              <a:buFont typeface="Wingdings" charset="2"/>
              <a:buChar char=""/>
            </a:pPr>
            <a:r>
              <a:rPr lang="fr-FR" sz="2400" b="0" strike="noStrike" spc="-1">
                <a:solidFill>
                  <a:srgbClr val="000000"/>
                </a:solidFill>
                <a:latin typeface="Calibri"/>
              </a:rPr>
              <a:t>Troisième niveau</a:t>
            </a:r>
          </a:p>
          <a:p>
            <a:pPr marL="4320000" lvl="0" indent="-216000">
              <a:lnSpc>
                <a:spcPct val="100000"/>
              </a:lnSpc>
              <a:spcBef>
                <a:spcPts val="400"/>
              </a:spcBef>
              <a:buClr>
                <a:srgbClr val="000000"/>
              </a:buClr>
              <a:buSzPct val="45000"/>
              <a:buFont typeface="Wingdings" charset="2"/>
              <a:buChar char=""/>
            </a:pPr>
            <a:r>
              <a:rPr lang="fr-FR" sz="2000" b="0" strike="noStrike" spc="-1">
                <a:solidFill>
                  <a:srgbClr val="000000"/>
                </a:solidFill>
                <a:latin typeface="Calibri"/>
              </a:rPr>
              <a:t>Quatrième niveau</a:t>
            </a:r>
          </a:p>
          <a:p>
            <a:pPr marL="4320000" lvl="0" indent="-216000">
              <a:lnSpc>
                <a:spcPct val="100000"/>
              </a:lnSpc>
              <a:spcBef>
                <a:spcPts val="400"/>
              </a:spcBef>
              <a:buClr>
                <a:srgbClr val="000000"/>
              </a:buClr>
              <a:buSzPct val="45000"/>
              <a:buFont typeface="Wingdings" charset="2"/>
              <a:buChar char=""/>
            </a:pPr>
            <a:r>
              <a:rPr lang="fr-FR" sz="2000" b="0" strike="noStrike" spc="-1">
                <a:solidFill>
                  <a:srgbClr val="000000"/>
                </a:solidFill>
                <a:latin typeface="Calibri"/>
              </a:rPr>
              <a:t>Cinquième niveau</a:t>
            </a:r>
          </a:p>
        </p:txBody>
      </p:sp>
      <p:sp>
        <p:nvSpPr>
          <p:cNvPr id="43" name="PlaceHolder 3"/>
          <p:cNvSpPr>
            <a:spLocks noGrp="1"/>
          </p:cNvSpPr>
          <p:nvPr>
            <p:ph type="dt"/>
          </p:nvPr>
        </p:nvSpPr>
        <p:spPr>
          <a:xfrm>
            <a:off x="504000" y="7007040"/>
            <a:ext cx="2351880" cy="402120"/>
          </a:xfrm>
          <a:prstGeom prst="rect">
            <a:avLst/>
          </a:prstGeom>
        </p:spPr>
        <p:txBody>
          <a:bodyPr anchor="ctr">
            <a:noAutofit/>
          </a:bodyPr>
          <a:lstStyle/>
          <a:p>
            <a:pPr>
              <a:lnSpc>
                <a:spcPct val="100000"/>
              </a:lnSpc>
            </a:pPr>
            <a:fld id="{B4A6E784-9454-45F8-A50A-364510358950}" type="datetime">
              <a:rPr lang="fr-FR" sz="1200" b="0" strike="noStrike" spc="-1">
                <a:solidFill>
                  <a:srgbClr val="8B8B8B"/>
                </a:solidFill>
                <a:latin typeface="Calibri"/>
              </a:rPr>
              <a:t>10/06/2023</a:t>
            </a:fld>
            <a:endParaRPr lang="fr-FR" sz="1200" b="0" strike="noStrike" spc="-1">
              <a:latin typeface="Times New Roman"/>
            </a:endParaRPr>
          </a:p>
        </p:txBody>
      </p:sp>
      <p:sp>
        <p:nvSpPr>
          <p:cNvPr id="44" name="PlaceHolder 4"/>
          <p:cNvSpPr>
            <a:spLocks noGrp="1"/>
          </p:cNvSpPr>
          <p:nvPr>
            <p:ph type="ftr"/>
          </p:nvPr>
        </p:nvSpPr>
        <p:spPr>
          <a:xfrm>
            <a:off x="3443760" y="7007040"/>
            <a:ext cx="3191400" cy="402120"/>
          </a:xfrm>
          <a:prstGeom prst="rect">
            <a:avLst/>
          </a:prstGeom>
        </p:spPr>
        <p:txBody>
          <a:bodyPr anchor="ctr">
            <a:noAutofit/>
          </a:bodyPr>
          <a:lstStyle/>
          <a:p>
            <a:endParaRPr lang="fr-FR" sz="2400" b="0" strike="noStrike" spc="-1">
              <a:latin typeface="Times New Roman"/>
            </a:endParaRPr>
          </a:p>
        </p:txBody>
      </p:sp>
      <p:sp>
        <p:nvSpPr>
          <p:cNvPr id="45" name="PlaceHolder 5"/>
          <p:cNvSpPr>
            <a:spLocks noGrp="1"/>
          </p:cNvSpPr>
          <p:nvPr>
            <p:ph type="sldNum"/>
          </p:nvPr>
        </p:nvSpPr>
        <p:spPr>
          <a:xfrm>
            <a:off x="7223760" y="7007040"/>
            <a:ext cx="2351880" cy="402120"/>
          </a:xfrm>
          <a:prstGeom prst="rect">
            <a:avLst/>
          </a:prstGeom>
        </p:spPr>
        <p:txBody>
          <a:bodyPr anchor="ctr">
            <a:noAutofit/>
          </a:bodyPr>
          <a:lstStyle/>
          <a:p>
            <a:pPr algn="r">
              <a:lnSpc>
                <a:spcPct val="100000"/>
              </a:lnSpc>
            </a:pPr>
            <a:fld id="{02A192D6-561F-4AEE-998C-64BD635EA62E}" type="slidenum">
              <a:rPr lang="fr-FR" sz="1200" b="0" strike="noStrike" spc="-1">
                <a:solidFill>
                  <a:srgbClr val="8B8B8B"/>
                </a:solidFill>
                <a:latin typeface="Calibri"/>
              </a:rPr>
              <a:t>‹N°›</a:t>
            </a:fld>
            <a:endParaRPr lang="fr-FR" sz="1200" b="0" strike="noStrike" spc="-1">
              <a:latin typeface="Times New Roman"/>
            </a:endParaRP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30.jpeg"/><Relationship Id="rId7" Type="http://schemas.openxmlformats.org/officeDocument/2006/relationships/image" Target="../media/image34.jpeg"/><Relationship Id="rId2" Type="http://schemas.openxmlformats.org/officeDocument/2006/relationships/image" Target="../media/image29.jpeg"/><Relationship Id="rId1" Type="http://schemas.openxmlformats.org/officeDocument/2006/relationships/slideLayout" Target="../slideLayouts/slideLayout13.xml"/><Relationship Id="rId6" Type="http://schemas.openxmlformats.org/officeDocument/2006/relationships/image" Target="../media/image33.jpeg"/><Relationship Id="rId5" Type="http://schemas.openxmlformats.org/officeDocument/2006/relationships/image" Target="../media/image32.jpeg"/><Relationship Id="rId4" Type="http://schemas.openxmlformats.org/officeDocument/2006/relationships/image" Target="../media/image31.jpeg"/></Relationships>
</file>

<file path=ppt/slides/_rels/slide12.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jpe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png"/><Relationship Id="rId1" Type="http://schemas.openxmlformats.org/officeDocument/2006/relationships/slideLayout" Target="../slideLayouts/slideLayout3.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9.jpeg"/><Relationship Id="rId2" Type="http://schemas.openxmlformats.org/officeDocument/2006/relationships/image" Target="../media/image14.png"/><Relationship Id="rId1" Type="http://schemas.openxmlformats.org/officeDocument/2006/relationships/slideLayout" Target="../slideLayouts/slideLayout3.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jpeg"/><Relationship Id="rId1" Type="http://schemas.openxmlformats.org/officeDocument/2006/relationships/slideLayout" Target="../slideLayouts/slideLayout3.xml"/><Relationship Id="rId5" Type="http://schemas.openxmlformats.org/officeDocument/2006/relationships/image" Target="../media/image25.png"/><Relationship Id="rId4" Type="http://schemas.openxmlformats.org/officeDocument/2006/relationships/image" Target="../media/image24.png"/></Relationships>
</file>

<file path=ppt/slides/_rels/slide8.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TextShape 1"/>
          <p:cNvSpPr txBox="1"/>
          <p:nvPr/>
        </p:nvSpPr>
        <p:spPr>
          <a:xfrm>
            <a:off x="504000" y="302760"/>
            <a:ext cx="9071640" cy="1259640"/>
          </a:xfrm>
          <a:prstGeom prst="rect">
            <a:avLst/>
          </a:prstGeom>
          <a:noFill/>
          <a:ln>
            <a:noFill/>
          </a:ln>
        </p:spPr>
        <p:txBody>
          <a:bodyPr anchor="ctr">
            <a:noAutofit/>
          </a:bodyPr>
          <a:lstStyle/>
          <a:p>
            <a:pPr algn="ctr">
              <a:lnSpc>
                <a:spcPct val="100000"/>
              </a:lnSpc>
            </a:pPr>
            <a:r>
              <a:rPr lang="fr-FR" sz="3500" b="0" strike="noStrike" spc="-1">
                <a:solidFill>
                  <a:srgbClr val="000000"/>
                </a:solidFill>
                <a:latin typeface="Arial"/>
              </a:rPr>
              <a:t>Pourquoi choisir l’espagnol </a:t>
            </a:r>
            <a:r>
              <a:t/>
            </a:r>
            <a:br/>
            <a:r>
              <a:rPr lang="fr-FR" sz="3500" b="0" strike="noStrike" spc="-1">
                <a:solidFill>
                  <a:srgbClr val="000000"/>
                </a:solidFill>
                <a:latin typeface="Arial"/>
              </a:rPr>
              <a:t>en LV2 ?</a:t>
            </a:r>
            <a:endParaRPr lang="fr-FR" sz="3500" b="0" strike="noStrike" spc="-1">
              <a:solidFill>
                <a:srgbClr val="000000"/>
              </a:solidFill>
              <a:latin typeface="Calibri"/>
            </a:endParaRPr>
          </a:p>
        </p:txBody>
      </p:sp>
      <p:pic>
        <p:nvPicPr>
          <p:cNvPr id="83" name="Picture 2"/>
          <p:cNvPicPr/>
          <p:nvPr/>
        </p:nvPicPr>
        <p:blipFill>
          <a:blip r:embed="rId2"/>
          <a:stretch/>
        </p:blipFill>
        <p:spPr>
          <a:xfrm>
            <a:off x="2658240" y="2161800"/>
            <a:ext cx="4730760" cy="3040920"/>
          </a:xfrm>
          <a:prstGeom prst="rect">
            <a:avLst/>
          </a:prstGeom>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A555486-FBA2-1610-73EE-F6EBD1BCFAB8}"/>
              </a:ext>
            </a:extLst>
          </p:cNvPr>
          <p:cNvSpPr>
            <a:spLocks noGrp="1"/>
          </p:cNvSpPr>
          <p:nvPr>
            <p:ph type="title"/>
          </p:nvPr>
        </p:nvSpPr>
        <p:spPr/>
        <p:txBody>
          <a:bodyPr/>
          <a:lstStyle/>
          <a:p>
            <a:pPr algn="ctr"/>
            <a:r>
              <a:rPr lang="fr-FR" dirty="0"/>
              <a:t>En 3e</a:t>
            </a:r>
          </a:p>
        </p:txBody>
      </p:sp>
      <p:sp>
        <p:nvSpPr>
          <p:cNvPr id="3" name="Espace réservé du contenu 2">
            <a:extLst>
              <a:ext uri="{FF2B5EF4-FFF2-40B4-BE49-F238E27FC236}">
                <a16:creationId xmlns:a16="http://schemas.microsoft.com/office/drawing/2014/main" id="{52F7FCA3-9A46-C5FA-0377-9E98A2A2671D}"/>
              </a:ext>
            </a:extLst>
          </p:cNvPr>
          <p:cNvSpPr>
            <a:spLocks noGrp="1"/>
          </p:cNvSpPr>
          <p:nvPr>
            <p:ph idx="1"/>
          </p:nvPr>
        </p:nvSpPr>
        <p:spPr>
          <a:xfrm>
            <a:off x="504000" y="1484671"/>
            <a:ext cx="9071640" cy="5773684"/>
          </a:xfrm>
        </p:spPr>
        <p:txBody>
          <a:bodyPr>
            <a:normAutofit/>
          </a:bodyPr>
          <a:lstStyle/>
          <a:p>
            <a:r>
              <a:rPr lang="fr-FR" dirty="0"/>
              <a:t>On se prépare doucement au passage au lycée en travaillant uniquement les compétences du niveau A2</a:t>
            </a:r>
          </a:p>
          <a:p>
            <a:endParaRPr lang="fr-FR" dirty="0"/>
          </a:p>
          <a:p>
            <a:r>
              <a:rPr lang="fr-FR" dirty="0"/>
              <a:t>On améliore la maitrise de la langue et on amplifie les connaissances des élèves au niveau culturel (fêtes hispaniques, peintres incontournables), sociétal (émigration, travail des enfants en Amérique latine) et historique (découverte de l’Amérique, civilisations précolombiennes)</a:t>
            </a:r>
          </a:p>
          <a:p>
            <a:endParaRPr lang="fr-FR" dirty="0"/>
          </a:p>
          <a:p>
            <a:r>
              <a:rPr lang="fr-FR" dirty="0"/>
              <a:t>On maintient tout de même un enseignement en rapport avec leur quotidien : relations parents / ados, découverte du monde professionnel…</a:t>
            </a:r>
          </a:p>
          <a:p>
            <a:endParaRPr lang="fr-FR" dirty="0"/>
          </a:p>
          <a:p>
            <a:endParaRPr lang="fr-FR" dirty="0"/>
          </a:p>
        </p:txBody>
      </p:sp>
    </p:spTree>
    <p:extLst>
      <p:ext uri="{BB962C8B-B14F-4D97-AF65-F5344CB8AC3E}">
        <p14:creationId xmlns:p14="http://schemas.microsoft.com/office/powerpoint/2010/main" val="15381921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FR" sz="3086" dirty="0"/>
              <a:t>En résumé on n’apprend pas seulement une langue, on s’intéresse à une culture différente de la nôtre</a:t>
            </a:r>
          </a:p>
        </p:txBody>
      </p:sp>
      <p:pic>
        <p:nvPicPr>
          <p:cNvPr id="4" name="Picture 4" descr="J:\Espagne\thCAW4H45K.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465576" y="2569053"/>
            <a:ext cx="2362398" cy="1606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descr="J:\Espagne\emma1942009020814001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9032" y="2033577"/>
            <a:ext cx="2677385" cy="2677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2" name="Picture 2" descr="C:\Users\Sabine\Desktop\roi.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69071" y="2033576"/>
            <a:ext cx="3149865" cy="176392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3" descr="J:\Espagne\th.jpg"/>
          <p:cNvPicPr>
            <a:picLocks noChangeAspect="1" noChangeArrowheads="1"/>
          </p:cNvPicPr>
          <p:nvPr/>
        </p:nvPicPr>
        <p:blipFill>
          <a:blip r:embed="rId5">
            <a:extLst>
              <a:ext uri="{28A0092B-C50C-407E-A947-70E740481C1C}">
                <a14:useLocalDpi xmlns:a14="http://schemas.microsoft.com/office/drawing/2010/main" val="0"/>
              </a:ext>
            </a:extLst>
          </a:blip>
          <a:srcRect r="55188"/>
          <a:stretch>
            <a:fillRect/>
          </a:stretch>
        </p:blipFill>
        <p:spPr bwMode="auto">
          <a:xfrm>
            <a:off x="7500952" y="4414841"/>
            <a:ext cx="1307193" cy="19249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5" descr="J:\Espagne\tapas9.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86266" y="5208596"/>
            <a:ext cx="2400897" cy="1592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4" descr="J:\Espagne\7_651_jamon_seron_bodega_hr.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405308" y="4891094"/>
            <a:ext cx="1574932" cy="1574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232707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674661" y="525442"/>
            <a:ext cx="8731303" cy="4841069"/>
          </a:xfrm>
          <a:prstGeom prst="rect">
            <a:avLst/>
          </a:prstGeom>
          <a:noFill/>
        </p:spPr>
        <p:txBody>
          <a:bodyPr wrap="square" rtlCol="0">
            <a:spAutoFit/>
          </a:bodyPr>
          <a:lstStyle/>
          <a:p>
            <a:pPr algn="just"/>
            <a:r>
              <a:rPr lang="fr-FR" sz="3086" dirty="0"/>
              <a:t>Choisir l’</a:t>
            </a:r>
            <a:r>
              <a:rPr lang="fr-FR" sz="3086" dirty="0">
                <a:solidFill>
                  <a:srgbClr val="FF0000"/>
                </a:solidFill>
              </a:rPr>
              <a:t>espagnol</a:t>
            </a:r>
            <a:r>
              <a:rPr lang="fr-FR" sz="3086" dirty="0"/>
              <a:t>, c’est donc disposer, avec l’</a:t>
            </a:r>
            <a:r>
              <a:rPr lang="fr-FR" sz="3086" dirty="0">
                <a:solidFill>
                  <a:srgbClr val="FF0000"/>
                </a:solidFill>
              </a:rPr>
              <a:t>anglais</a:t>
            </a:r>
            <a:r>
              <a:rPr lang="fr-FR" sz="3086" dirty="0"/>
              <a:t>, incontournable désormais , de </a:t>
            </a:r>
            <a:r>
              <a:rPr lang="fr-FR" sz="3086" dirty="0">
                <a:solidFill>
                  <a:srgbClr val="FF0000"/>
                </a:solidFill>
              </a:rPr>
              <a:t>deux langues étrangères complémentaires</a:t>
            </a:r>
            <a:r>
              <a:rPr lang="fr-FR" sz="3086" dirty="0"/>
              <a:t>, l’une d’origine anglo-saxonne et l’autre d’origine latine.</a:t>
            </a:r>
          </a:p>
          <a:p>
            <a:pPr algn="just"/>
            <a:endParaRPr lang="fr-FR" sz="3086" dirty="0"/>
          </a:p>
          <a:p>
            <a:pPr algn="just"/>
            <a:r>
              <a:rPr lang="fr-FR" sz="3086" dirty="0"/>
              <a:t>Les jeunes d’aujourd’hui seront peut-être amenés à exercer leur activité professionnelle hors de France et même hors des frontières de l’Europe. Il est donc important de bien choisir sa deuxième langue vivante.</a:t>
            </a:r>
          </a:p>
        </p:txBody>
      </p:sp>
      <p:pic>
        <p:nvPicPr>
          <p:cNvPr id="4098" name="Picture 2" descr="Afficher l’image source">
            <a:extLst>
              <a:ext uri="{FF2B5EF4-FFF2-40B4-BE49-F238E27FC236}">
                <a16:creationId xmlns:a16="http://schemas.microsoft.com/office/drawing/2014/main" id="{EBF87582-72CA-4D0F-9F5E-B5B71E08FED6}"/>
              </a:ext>
            </a:extLst>
          </p:cNvPr>
          <p:cNvPicPr>
            <a:picLocks noChangeAspect="1" noChangeArrowheads="1"/>
          </p:cNvPicPr>
          <p:nvPr/>
        </p:nvPicPr>
        <p:blipFill>
          <a:blip r:embed="rId2" cstate="hqprint">
            <a:extLst>
              <a:ext uri="{28A0092B-C50C-407E-A947-70E740481C1C}">
                <a14:useLocalDpi xmlns:a14="http://schemas.microsoft.com/office/drawing/2010/main" val="0"/>
              </a:ext>
            </a:extLst>
          </a:blip>
          <a:srcRect/>
          <a:stretch>
            <a:fillRect/>
          </a:stretch>
        </p:blipFill>
        <p:spPr bwMode="auto">
          <a:xfrm>
            <a:off x="2759228" y="5468413"/>
            <a:ext cx="4319998" cy="18178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804284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TextShape 1"/>
          <p:cNvSpPr txBox="1"/>
          <p:nvPr/>
        </p:nvSpPr>
        <p:spPr>
          <a:xfrm>
            <a:off x="504000" y="301320"/>
            <a:ext cx="9071640" cy="1262160"/>
          </a:xfrm>
          <a:prstGeom prst="rect">
            <a:avLst/>
          </a:prstGeom>
          <a:noFill/>
          <a:ln>
            <a:noFill/>
          </a:ln>
        </p:spPr>
        <p:txBody>
          <a:bodyPr lIns="0" tIns="0" rIns="0" bIns="0" anchor="ctr">
            <a:spAutoFit/>
          </a:bodyPr>
          <a:lstStyle/>
          <a:p>
            <a:pPr algn="ctr"/>
            <a:r>
              <a:rPr lang="fr-FR" sz="3500" b="0" strike="noStrike" spc="-1">
                <a:latin typeface="Arial"/>
              </a:rPr>
              <a:t>L’espagnol dans le monde</a:t>
            </a:r>
          </a:p>
        </p:txBody>
      </p:sp>
      <p:sp>
        <p:nvSpPr>
          <p:cNvPr id="86" name="TextShape 2"/>
          <p:cNvSpPr txBox="1"/>
          <p:nvPr/>
        </p:nvSpPr>
        <p:spPr>
          <a:xfrm>
            <a:off x="3240000" y="1800000"/>
            <a:ext cx="7200000" cy="602280"/>
          </a:xfrm>
          <a:prstGeom prst="rect">
            <a:avLst/>
          </a:prstGeom>
          <a:noFill/>
          <a:ln>
            <a:noFill/>
          </a:ln>
        </p:spPr>
        <p:txBody>
          <a:bodyPr lIns="90000" tIns="45000" rIns="90000" bIns="45000">
            <a:spAutoFit/>
          </a:bodyPr>
          <a:lstStyle/>
          <a:p>
            <a:r>
              <a:rPr lang="fr-FR" sz="1800" b="0" strike="noStrike" spc="-1">
                <a:latin typeface="Arial"/>
              </a:rPr>
              <a:t> </a:t>
            </a:r>
          </a:p>
        </p:txBody>
      </p:sp>
      <p:sp>
        <p:nvSpPr>
          <p:cNvPr id="87" name="CustomShape 3"/>
          <p:cNvSpPr/>
          <p:nvPr/>
        </p:nvSpPr>
        <p:spPr>
          <a:xfrm>
            <a:off x="504000" y="1800000"/>
            <a:ext cx="4176000" cy="504000"/>
          </a:xfrm>
          <a:prstGeom prst="rect">
            <a:avLst/>
          </a:prstGeom>
          <a:solidFill>
            <a:srgbClr val="729FCF"/>
          </a:solidFill>
          <a:ln>
            <a:solidFill>
              <a:srgbClr val="3465A4"/>
            </a:solidFill>
          </a:ln>
        </p:spPr>
        <p:style>
          <a:lnRef idx="0">
            <a:scrgbClr r="0" g="0" b="0"/>
          </a:lnRef>
          <a:fillRef idx="0">
            <a:scrgbClr r="0" g="0" b="0"/>
          </a:fillRef>
          <a:effectRef idx="0">
            <a:scrgbClr r="0" g="0" b="0"/>
          </a:effectRef>
          <a:fontRef idx="minor"/>
        </p:style>
        <p:txBody>
          <a:bodyPr wrap="none" lIns="90000" tIns="45000" rIns="90000" bIns="45000" anchor="ctr">
            <a:noAutofit/>
          </a:bodyPr>
          <a:lstStyle/>
          <a:p>
            <a:r>
              <a:rPr lang="fr-FR" sz="1800" b="0" strike="noStrike" spc="-1" dirty="0">
                <a:latin typeface="Arial"/>
              </a:rPr>
              <a:t>L’espagnol est la langue maternelle </a:t>
            </a:r>
          </a:p>
          <a:p>
            <a:r>
              <a:rPr lang="fr-FR" spc="-1" dirty="0">
                <a:latin typeface="Arial"/>
              </a:rPr>
              <a:t>of</a:t>
            </a:r>
            <a:r>
              <a:rPr lang="fr-FR" sz="1800" b="0" strike="noStrike" spc="-1" dirty="0">
                <a:latin typeface="Arial"/>
              </a:rPr>
              <a:t>ficielle de 480 millions de personnes</a:t>
            </a:r>
          </a:p>
        </p:txBody>
      </p:sp>
      <p:sp>
        <p:nvSpPr>
          <p:cNvPr id="88" name="CustomShape 4"/>
          <p:cNvSpPr/>
          <p:nvPr/>
        </p:nvSpPr>
        <p:spPr>
          <a:xfrm>
            <a:off x="792000" y="4675909"/>
            <a:ext cx="3096000" cy="504001"/>
          </a:xfrm>
          <a:prstGeom prst="rect">
            <a:avLst/>
          </a:prstGeom>
          <a:solidFill>
            <a:srgbClr val="729FCF"/>
          </a:solidFill>
          <a:ln>
            <a:solidFill>
              <a:srgbClr val="3465A4"/>
            </a:solidFill>
          </a:ln>
        </p:spPr>
        <p:style>
          <a:lnRef idx="0">
            <a:scrgbClr r="0" g="0" b="0"/>
          </a:lnRef>
          <a:fillRef idx="0">
            <a:scrgbClr r="0" g="0" b="0"/>
          </a:fillRef>
          <a:effectRef idx="0">
            <a:scrgbClr r="0" g="0" b="0"/>
          </a:effectRef>
          <a:fontRef idx="minor"/>
        </p:style>
        <p:txBody>
          <a:bodyPr wrap="none" lIns="90000" tIns="45000" rIns="90000" bIns="45000" anchor="ctr">
            <a:noAutofit/>
          </a:bodyPr>
          <a:lstStyle/>
          <a:p>
            <a:r>
              <a:rPr lang="fr-FR" sz="1800" b="0" strike="noStrike" spc="-1" dirty="0">
                <a:latin typeface="Arial"/>
              </a:rPr>
              <a:t>Langue officielle de 21 pays </a:t>
            </a:r>
          </a:p>
        </p:txBody>
      </p:sp>
      <p:sp>
        <p:nvSpPr>
          <p:cNvPr id="89" name="CustomShape 5"/>
          <p:cNvSpPr/>
          <p:nvPr/>
        </p:nvSpPr>
        <p:spPr>
          <a:xfrm>
            <a:off x="5040311" y="1800000"/>
            <a:ext cx="4799879" cy="504000"/>
          </a:xfrm>
          <a:prstGeom prst="rect">
            <a:avLst/>
          </a:prstGeom>
          <a:solidFill>
            <a:srgbClr val="729FCF"/>
          </a:solidFill>
          <a:ln>
            <a:solidFill>
              <a:srgbClr val="3465A4"/>
            </a:solidFill>
          </a:ln>
        </p:spPr>
        <p:style>
          <a:lnRef idx="0">
            <a:scrgbClr r="0" g="0" b="0"/>
          </a:lnRef>
          <a:fillRef idx="0">
            <a:scrgbClr r="0" g="0" b="0"/>
          </a:fillRef>
          <a:effectRef idx="0">
            <a:scrgbClr r="0" g="0" b="0"/>
          </a:effectRef>
          <a:fontRef idx="minor"/>
        </p:style>
        <p:txBody>
          <a:bodyPr wrap="none" lIns="90000" tIns="45000" rIns="90000" bIns="45000" anchor="ctr">
            <a:noAutofit/>
          </a:bodyPr>
          <a:lstStyle/>
          <a:p>
            <a:r>
              <a:rPr lang="fr-FR" sz="1800" b="0" strike="noStrike" spc="-1" dirty="0">
                <a:latin typeface="Arial"/>
              </a:rPr>
              <a:t>2ème langue internationale de communication</a:t>
            </a:r>
          </a:p>
        </p:txBody>
      </p:sp>
      <p:pic>
        <p:nvPicPr>
          <p:cNvPr id="90" name="Image 89"/>
          <p:cNvPicPr/>
          <p:nvPr/>
        </p:nvPicPr>
        <p:blipFill>
          <a:blip r:embed="rId2"/>
          <a:stretch/>
        </p:blipFill>
        <p:spPr>
          <a:xfrm>
            <a:off x="763560" y="2664000"/>
            <a:ext cx="2476440" cy="1296000"/>
          </a:xfrm>
          <a:prstGeom prst="rect">
            <a:avLst/>
          </a:prstGeom>
          <a:ln>
            <a:noFill/>
          </a:ln>
        </p:spPr>
      </p:pic>
      <p:pic>
        <p:nvPicPr>
          <p:cNvPr id="91" name="Image 90"/>
          <p:cNvPicPr/>
          <p:nvPr/>
        </p:nvPicPr>
        <p:blipFill>
          <a:blip r:embed="rId3"/>
          <a:stretch/>
        </p:blipFill>
        <p:spPr>
          <a:xfrm>
            <a:off x="7128000" y="2616840"/>
            <a:ext cx="2003400" cy="1127160"/>
          </a:xfrm>
          <a:prstGeom prst="rect">
            <a:avLst/>
          </a:prstGeom>
          <a:ln>
            <a:noFill/>
          </a:ln>
        </p:spPr>
      </p:pic>
      <p:sp>
        <p:nvSpPr>
          <p:cNvPr id="93" name="TextShape 6"/>
          <p:cNvSpPr txBox="1"/>
          <p:nvPr/>
        </p:nvSpPr>
        <p:spPr>
          <a:xfrm>
            <a:off x="7527239" y="3888000"/>
            <a:ext cx="1410385" cy="367878"/>
          </a:xfrm>
          <a:prstGeom prst="rect">
            <a:avLst/>
          </a:prstGeom>
          <a:noFill/>
          <a:ln>
            <a:noFill/>
          </a:ln>
        </p:spPr>
        <p:txBody>
          <a:bodyPr wrap="square" lIns="90000" tIns="45000" rIns="90000" bIns="45000">
            <a:spAutoFit/>
          </a:bodyPr>
          <a:lstStyle/>
          <a:p>
            <a:r>
              <a:rPr lang="fr-FR" sz="1800" b="0" strike="noStrike" spc="-1" dirty="0">
                <a:latin typeface="Arial"/>
              </a:rPr>
              <a:t>42 millions</a:t>
            </a:r>
          </a:p>
        </p:txBody>
      </p:sp>
      <p:sp>
        <p:nvSpPr>
          <p:cNvPr id="95" name="TextShape 8"/>
          <p:cNvSpPr txBox="1"/>
          <p:nvPr/>
        </p:nvSpPr>
        <p:spPr>
          <a:xfrm>
            <a:off x="1143000" y="4045320"/>
            <a:ext cx="1536120" cy="367878"/>
          </a:xfrm>
          <a:prstGeom prst="rect">
            <a:avLst/>
          </a:prstGeom>
          <a:noFill/>
          <a:ln>
            <a:noFill/>
          </a:ln>
        </p:spPr>
        <p:txBody>
          <a:bodyPr wrap="square" lIns="90000" tIns="45000" rIns="90000" bIns="45000">
            <a:spAutoFit/>
          </a:bodyPr>
          <a:lstStyle/>
          <a:p>
            <a:r>
              <a:rPr lang="fr-FR" sz="1800" b="0" strike="noStrike" spc="-1" dirty="0">
                <a:latin typeface="Arial"/>
              </a:rPr>
              <a:t>126 millions</a:t>
            </a:r>
          </a:p>
        </p:txBody>
      </p:sp>
      <p:sp>
        <p:nvSpPr>
          <p:cNvPr id="96" name="CustomShape 9"/>
          <p:cNvSpPr/>
          <p:nvPr/>
        </p:nvSpPr>
        <p:spPr>
          <a:xfrm>
            <a:off x="5544000" y="5040000"/>
            <a:ext cx="3888000" cy="504000"/>
          </a:xfrm>
          <a:prstGeom prst="rect">
            <a:avLst/>
          </a:prstGeom>
          <a:solidFill>
            <a:srgbClr val="729FCF"/>
          </a:solidFill>
          <a:ln>
            <a:solidFill>
              <a:srgbClr val="3465A4"/>
            </a:solidFill>
          </a:ln>
        </p:spPr>
        <p:style>
          <a:lnRef idx="0">
            <a:scrgbClr r="0" g="0" b="0"/>
          </a:lnRef>
          <a:fillRef idx="0">
            <a:scrgbClr r="0" g="0" b="0"/>
          </a:fillRef>
          <a:effectRef idx="0">
            <a:scrgbClr r="0" g="0" b="0"/>
          </a:effectRef>
          <a:fontRef idx="minor"/>
        </p:style>
        <p:txBody>
          <a:bodyPr wrap="none" lIns="90000" tIns="45000" rIns="90000" bIns="45000" anchor="ctr">
            <a:noAutofit/>
          </a:bodyPr>
          <a:lstStyle/>
          <a:p>
            <a:r>
              <a:rPr lang="fr-FR" sz="1800" b="0" strike="noStrike" spc="-1">
                <a:latin typeface="Arial"/>
              </a:rPr>
              <a:t>Deuxième langue dans certains pays</a:t>
            </a:r>
          </a:p>
        </p:txBody>
      </p:sp>
      <p:pic>
        <p:nvPicPr>
          <p:cNvPr id="97" name="Image 96"/>
          <p:cNvPicPr/>
          <p:nvPr/>
        </p:nvPicPr>
        <p:blipFill>
          <a:blip r:embed="rId4"/>
          <a:stretch/>
        </p:blipFill>
        <p:spPr>
          <a:xfrm>
            <a:off x="5653800" y="5760720"/>
            <a:ext cx="2014200" cy="1007280"/>
          </a:xfrm>
          <a:prstGeom prst="rect">
            <a:avLst/>
          </a:prstGeom>
          <a:ln>
            <a:noFill/>
          </a:ln>
        </p:spPr>
      </p:pic>
      <p:pic>
        <p:nvPicPr>
          <p:cNvPr id="98" name="Image 97"/>
          <p:cNvPicPr/>
          <p:nvPr/>
        </p:nvPicPr>
        <p:blipFill>
          <a:blip r:embed="rId5"/>
          <a:stretch/>
        </p:blipFill>
        <p:spPr>
          <a:xfrm>
            <a:off x="7668000" y="5688000"/>
            <a:ext cx="1836000" cy="1224000"/>
          </a:xfrm>
          <a:prstGeom prst="rect">
            <a:avLst/>
          </a:prstGeom>
          <a:ln>
            <a:noFill/>
          </a:ln>
        </p:spPr>
      </p:pic>
      <p:pic>
        <p:nvPicPr>
          <p:cNvPr id="17" name="Picture 4" descr="C:\Users\Sabine\Desktop\amer latine.jpg">
            <a:extLst>
              <a:ext uri="{FF2B5EF4-FFF2-40B4-BE49-F238E27FC236}">
                <a16:creationId xmlns:a16="http://schemas.microsoft.com/office/drawing/2014/main" id="{6052C363-9772-48CE-BC2D-3B98174AB57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947492" y="2584626"/>
            <a:ext cx="2311374" cy="2311374"/>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2" descr="C:\Users\Sabine\Desktop\espagne.jpg">
            <a:extLst>
              <a:ext uri="{FF2B5EF4-FFF2-40B4-BE49-F238E27FC236}">
                <a16:creationId xmlns:a16="http://schemas.microsoft.com/office/drawing/2014/main" id="{B6F07712-577B-4ED5-A02E-2CAFFD275F5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225800" y="5402315"/>
            <a:ext cx="2014200" cy="172409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TextShape 1"/>
          <p:cNvSpPr txBox="1"/>
          <p:nvPr/>
        </p:nvSpPr>
        <p:spPr>
          <a:xfrm>
            <a:off x="504000" y="209520"/>
            <a:ext cx="9071640" cy="1014480"/>
          </a:xfrm>
          <a:prstGeom prst="rect">
            <a:avLst/>
          </a:prstGeom>
          <a:noFill/>
          <a:ln>
            <a:noFill/>
          </a:ln>
        </p:spPr>
        <p:txBody>
          <a:bodyPr lIns="0" tIns="0" rIns="0" bIns="0" anchor="ctr">
            <a:spAutoFit/>
          </a:bodyPr>
          <a:lstStyle/>
          <a:p>
            <a:pPr algn="ctr"/>
            <a:r>
              <a:rPr lang="fr-FR" sz="3500" b="0" strike="noStrike" spc="-1">
                <a:latin typeface="Arial"/>
              </a:rPr>
              <a:t>L’espagnol dans le milieu professionnel</a:t>
            </a:r>
          </a:p>
        </p:txBody>
      </p:sp>
      <p:sp>
        <p:nvSpPr>
          <p:cNvPr id="100" name="TextShape 2"/>
          <p:cNvSpPr txBox="1"/>
          <p:nvPr/>
        </p:nvSpPr>
        <p:spPr>
          <a:xfrm>
            <a:off x="-1944000" y="1008000"/>
            <a:ext cx="5072760" cy="4982040"/>
          </a:xfrm>
          <a:prstGeom prst="rect">
            <a:avLst/>
          </a:prstGeom>
          <a:noFill/>
          <a:ln>
            <a:noFill/>
          </a:ln>
        </p:spPr>
        <p:txBody>
          <a:bodyPr lIns="90000" tIns="45000" rIns="90000" bIns="45000">
            <a:spAutoFit/>
          </a:bodyPr>
          <a:lstStyle/>
          <a:p>
            <a:pPr>
              <a:lnSpc>
                <a:spcPct val="100000"/>
              </a:lnSpc>
            </a:pPr>
            <a:endParaRPr lang="fr-FR" sz="1800" b="0" strike="noStrike" spc="-1">
              <a:latin typeface="Arial"/>
            </a:endParaRPr>
          </a:p>
          <a:p>
            <a:pPr>
              <a:lnSpc>
                <a:spcPct val="100000"/>
              </a:lnSpc>
            </a:pPr>
            <a:endParaRPr lang="fr-FR" sz="1800" b="0" strike="noStrike" spc="-1">
              <a:latin typeface="Arial"/>
            </a:endParaRPr>
          </a:p>
          <a:p>
            <a:pPr>
              <a:lnSpc>
                <a:spcPct val="100000"/>
              </a:lnSpc>
            </a:pPr>
            <a:endParaRPr lang="fr-FR" sz="1800" b="0" strike="noStrike" spc="-1">
              <a:latin typeface="Arial"/>
            </a:endParaRPr>
          </a:p>
          <a:p>
            <a:pPr>
              <a:lnSpc>
                <a:spcPct val="100000"/>
              </a:lnSpc>
            </a:pPr>
            <a:endParaRPr lang="fr-FR" sz="1800" b="0" strike="noStrike" spc="-1">
              <a:latin typeface="Arial"/>
            </a:endParaRPr>
          </a:p>
          <a:p>
            <a:pPr>
              <a:lnSpc>
                <a:spcPct val="100000"/>
              </a:lnSpc>
            </a:pPr>
            <a:endParaRPr lang="fr-FR" sz="1800" b="0" strike="noStrike" spc="-1">
              <a:latin typeface="Arial"/>
            </a:endParaRPr>
          </a:p>
        </p:txBody>
      </p:sp>
      <p:pic>
        <p:nvPicPr>
          <p:cNvPr id="101" name="Image 100"/>
          <p:cNvPicPr/>
          <p:nvPr/>
        </p:nvPicPr>
        <p:blipFill>
          <a:blip r:embed="rId2"/>
          <a:stretch/>
        </p:blipFill>
        <p:spPr>
          <a:xfrm>
            <a:off x="368280" y="1257840"/>
            <a:ext cx="2223720" cy="1334160"/>
          </a:xfrm>
          <a:prstGeom prst="rect">
            <a:avLst/>
          </a:prstGeom>
          <a:ln>
            <a:noFill/>
          </a:ln>
        </p:spPr>
      </p:pic>
      <p:sp>
        <p:nvSpPr>
          <p:cNvPr id="102" name="TextShape 3"/>
          <p:cNvSpPr txBox="1"/>
          <p:nvPr/>
        </p:nvSpPr>
        <p:spPr>
          <a:xfrm>
            <a:off x="2736000" y="1185480"/>
            <a:ext cx="2664000" cy="1118520"/>
          </a:xfrm>
          <a:prstGeom prst="rect">
            <a:avLst/>
          </a:prstGeom>
          <a:noFill/>
          <a:ln>
            <a:noFill/>
          </a:ln>
        </p:spPr>
        <p:txBody>
          <a:bodyPr lIns="90000" tIns="45000" rIns="90000" bIns="45000">
            <a:spAutoFit/>
          </a:bodyPr>
          <a:lstStyle/>
          <a:p>
            <a:pPr algn="just">
              <a:lnSpc>
                <a:spcPct val="100000"/>
              </a:lnSpc>
            </a:pPr>
            <a:r>
              <a:rPr lang="fr-FR" sz="2000" b="0" strike="noStrike" spc="-1">
                <a:solidFill>
                  <a:srgbClr val="000000"/>
                </a:solidFill>
                <a:latin typeface="Calibri"/>
              </a:rPr>
              <a:t>La France est le premier partenaire économique de l’Espagne. </a:t>
            </a:r>
            <a:endParaRPr lang="fr-FR" sz="2000" b="0" strike="noStrike" spc="-1">
              <a:latin typeface="Arial"/>
            </a:endParaRPr>
          </a:p>
        </p:txBody>
      </p:sp>
      <p:pic>
        <p:nvPicPr>
          <p:cNvPr id="103" name="Image 102"/>
          <p:cNvPicPr/>
          <p:nvPr/>
        </p:nvPicPr>
        <p:blipFill>
          <a:blip r:embed="rId3"/>
          <a:stretch/>
        </p:blipFill>
        <p:spPr>
          <a:xfrm>
            <a:off x="7535520" y="4392000"/>
            <a:ext cx="2454840" cy="2952000"/>
          </a:xfrm>
          <a:prstGeom prst="rect">
            <a:avLst/>
          </a:prstGeom>
          <a:ln>
            <a:noFill/>
          </a:ln>
        </p:spPr>
      </p:pic>
      <p:sp>
        <p:nvSpPr>
          <p:cNvPr id="104" name="TextShape 4"/>
          <p:cNvSpPr txBox="1"/>
          <p:nvPr/>
        </p:nvSpPr>
        <p:spPr>
          <a:xfrm>
            <a:off x="4248000" y="5616000"/>
            <a:ext cx="4248000" cy="1334520"/>
          </a:xfrm>
          <a:prstGeom prst="rect">
            <a:avLst/>
          </a:prstGeom>
          <a:noFill/>
          <a:ln>
            <a:noFill/>
          </a:ln>
        </p:spPr>
        <p:txBody>
          <a:bodyPr lIns="90000" tIns="45000" rIns="90000" bIns="45000">
            <a:spAutoFit/>
          </a:bodyPr>
          <a:lstStyle/>
          <a:p>
            <a:pPr algn="just">
              <a:lnSpc>
                <a:spcPct val="100000"/>
              </a:lnSpc>
            </a:pPr>
            <a:r>
              <a:rPr lang="fr-FR" sz="2000" b="0" strike="noStrike" spc="-1">
                <a:solidFill>
                  <a:srgbClr val="000000"/>
                </a:solidFill>
                <a:latin typeface="Calibri"/>
              </a:rPr>
              <a:t>Les pays d’Amérique latine sont d’importants partenaires commerciaux et leurs échanges avec la France sont en constant développement.</a:t>
            </a:r>
            <a:endParaRPr lang="fr-FR" sz="2000" b="0" strike="noStrike" spc="-1">
              <a:latin typeface="Arial"/>
            </a:endParaRPr>
          </a:p>
        </p:txBody>
      </p:sp>
      <p:sp>
        <p:nvSpPr>
          <p:cNvPr id="105" name="TextShape 5"/>
          <p:cNvSpPr txBox="1"/>
          <p:nvPr/>
        </p:nvSpPr>
        <p:spPr>
          <a:xfrm>
            <a:off x="154800" y="6120000"/>
            <a:ext cx="3661200" cy="1152000"/>
          </a:xfrm>
          <a:prstGeom prst="rect">
            <a:avLst/>
          </a:prstGeom>
          <a:noFill/>
          <a:ln>
            <a:noFill/>
          </a:ln>
        </p:spPr>
        <p:txBody>
          <a:bodyPr lIns="90000" tIns="45000" rIns="90000" bIns="45000">
            <a:spAutoFit/>
          </a:bodyPr>
          <a:lstStyle/>
          <a:p>
            <a:pPr algn="just">
              <a:lnSpc>
                <a:spcPct val="100000"/>
              </a:lnSpc>
            </a:pPr>
            <a:r>
              <a:rPr lang="fr-FR" sz="2000" b="0" strike="noStrike" spc="-1">
                <a:solidFill>
                  <a:srgbClr val="000000"/>
                </a:solidFill>
                <a:latin typeface="Calibri"/>
              </a:rPr>
              <a:t>Il y a plus de 1000 entreprises françaises implantées en Espagne (Carrefour, Renault, PSA…)</a:t>
            </a:r>
            <a:endParaRPr lang="fr-FR" sz="2000" b="0" strike="noStrike" spc="-1">
              <a:latin typeface="Arial"/>
            </a:endParaRPr>
          </a:p>
        </p:txBody>
      </p:sp>
      <p:pic>
        <p:nvPicPr>
          <p:cNvPr id="106" name="Image 105"/>
          <p:cNvPicPr/>
          <p:nvPr/>
        </p:nvPicPr>
        <p:blipFill>
          <a:blip r:embed="rId4"/>
          <a:stretch/>
        </p:blipFill>
        <p:spPr>
          <a:xfrm>
            <a:off x="216000" y="4992120"/>
            <a:ext cx="1800000" cy="941760"/>
          </a:xfrm>
          <a:prstGeom prst="rect">
            <a:avLst/>
          </a:prstGeom>
          <a:ln>
            <a:noFill/>
          </a:ln>
        </p:spPr>
      </p:pic>
      <p:pic>
        <p:nvPicPr>
          <p:cNvPr id="107" name="Image 106"/>
          <p:cNvPicPr/>
          <p:nvPr/>
        </p:nvPicPr>
        <p:blipFill>
          <a:blip r:embed="rId5"/>
          <a:stretch/>
        </p:blipFill>
        <p:spPr>
          <a:xfrm>
            <a:off x="2086200" y="5112000"/>
            <a:ext cx="1873800" cy="863640"/>
          </a:xfrm>
          <a:prstGeom prst="rect">
            <a:avLst/>
          </a:prstGeom>
          <a:ln>
            <a:noFill/>
          </a:ln>
        </p:spPr>
      </p:pic>
      <p:pic>
        <p:nvPicPr>
          <p:cNvPr id="108" name="Image 107"/>
          <p:cNvPicPr/>
          <p:nvPr/>
        </p:nvPicPr>
        <p:blipFill>
          <a:blip r:embed="rId6"/>
          <a:stretch/>
        </p:blipFill>
        <p:spPr>
          <a:xfrm>
            <a:off x="144000" y="3240000"/>
            <a:ext cx="1800000" cy="1029240"/>
          </a:xfrm>
          <a:prstGeom prst="rect">
            <a:avLst/>
          </a:prstGeom>
          <a:ln>
            <a:noFill/>
          </a:ln>
        </p:spPr>
      </p:pic>
      <p:sp>
        <p:nvSpPr>
          <p:cNvPr id="109" name="TextShape 6"/>
          <p:cNvSpPr txBox="1"/>
          <p:nvPr/>
        </p:nvSpPr>
        <p:spPr>
          <a:xfrm>
            <a:off x="2016000" y="2962440"/>
            <a:ext cx="3528000" cy="1357560"/>
          </a:xfrm>
          <a:prstGeom prst="rect">
            <a:avLst/>
          </a:prstGeom>
          <a:noFill/>
          <a:ln>
            <a:noFill/>
          </a:ln>
        </p:spPr>
        <p:txBody>
          <a:bodyPr lIns="90000" tIns="45000" rIns="90000" bIns="45000">
            <a:spAutoFit/>
          </a:bodyPr>
          <a:lstStyle/>
          <a:p>
            <a:pPr algn="just">
              <a:lnSpc>
                <a:spcPct val="100000"/>
              </a:lnSpc>
            </a:pPr>
            <a:r>
              <a:rPr lang="fr-FR" sz="2000" b="0" strike="noStrike" spc="-1">
                <a:solidFill>
                  <a:srgbClr val="000000"/>
                </a:solidFill>
                <a:latin typeface="Calibri"/>
              </a:rPr>
              <a:t>L’Espagne, première destination Erasmus, accueille près de 50 000 étudiants chaque année dont 8000 français.</a:t>
            </a:r>
            <a:endParaRPr lang="fr-FR" sz="2000" b="0" strike="noStrike" spc="-1">
              <a:latin typeface="Arial"/>
            </a:endParaRPr>
          </a:p>
        </p:txBody>
      </p:sp>
      <p:pic>
        <p:nvPicPr>
          <p:cNvPr id="110" name="Image 109"/>
          <p:cNvPicPr/>
          <p:nvPr/>
        </p:nvPicPr>
        <p:blipFill>
          <a:blip r:embed="rId7"/>
          <a:stretch/>
        </p:blipFill>
        <p:spPr>
          <a:xfrm>
            <a:off x="6623280" y="1080000"/>
            <a:ext cx="2376720" cy="1440000"/>
          </a:xfrm>
          <a:prstGeom prst="rect">
            <a:avLst/>
          </a:prstGeom>
          <a:ln>
            <a:noFill/>
          </a:ln>
        </p:spPr>
      </p:pic>
      <p:sp>
        <p:nvSpPr>
          <p:cNvPr id="111" name="TextShape 7"/>
          <p:cNvSpPr txBox="1"/>
          <p:nvPr/>
        </p:nvSpPr>
        <p:spPr>
          <a:xfrm>
            <a:off x="5976000" y="2592000"/>
            <a:ext cx="3816000" cy="1656000"/>
          </a:xfrm>
          <a:prstGeom prst="rect">
            <a:avLst/>
          </a:prstGeom>
          <a:noFill/>
          <a:ln>
            <a:noFill/>
          </a:ln>
        </p:spPr>
        <p:txBody>
          <a:bodyPr lIns="90000" tIns="45000" rIns="90000" bIns="45000">
            <a:spAutoFit/>
          </a:bodyPr>
          <a:lstStyle/>
          <a:p>
            <a:pPr algn="just">
              <a:lnSpc>
                <a:spcPct val="100000"/>
              </a:lnSpc>
            </a:pPr>
            <a:r>
              <a:rPr lang="fr-FR" sz="2000" b="0" strike="noStrike" spc="-1">
                <a:solidFill>
                  <a:srgbClr val="000000"/>
                </a:solidFill>
                <a:latin typeface="Calibri"/>
              </a:rPr>
              <a:t>Au niveau professionnel, c’est une langue de plus en plus demandée dans le domaine médical, légal, médiatique, du tourisme, du commerce, de l’éducation…</a:t>
            </a:r>
            <a:endParaRPr lang="fr-FR" sz="2000" b="0" strike="noStrike" spc="-1">
              <a:latin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 name="TextShape 1"/>
          <p:cNvSpPr txBox="1"/>
          <p:nvPr/>
        </p:nvSpPr>
        <p:spPr>
          <a:xfrm>
            <a:off x="504000" y="301320"/>
            <a:ext cx="9071640" cy="1262160"/>
          </a:xfrm>
          <a:prstGeom prst="rect">
            <a:avLst/>
          </a:prstGeom>
          <a:noFill/>
          <a:ln>
            <a:noFill/>
          </a:ln>
        </p:spPr>
        <p:txBody>
          <a:bodyPr lIns="0" tIns="0" rIns="0" bIns="0" anchor="ctr">
            <a:spAutoFit/>
          </a:bodyPr>
          <a:lstStyle/>
          <a:p>
            <a:pPr algn="ctr"/>
            <a:r>
              <a:rPr lang="fr-FR" sz="3500" b="0" strike="noStrike" spc="-1">
                <a:latin typeface="Arial"/>
              </a:rPr>
              <a:t>L’espagnol au quotidien</a:t>
            </a:r>
          </a:p>
        </p:txBody>
      </p:sp>
      <p:sp>
        <p:nvSpPr>
          <p:cNvPr id="113" name="TextShape 2"/>
          <p:cNvSpPr txBox="1"/>
          <p:nvPr/>
        </p:nvSpPr>
        <p:spPr>
          <a:xfrm>
            <a:off x="3672000" y="1800000"/>
            <a:ext cx="3240000" cy="858240"/>
          </a:xfrm>
          <a:prstGeom prst="rect">
            <a:avLst/>
          </a:prstGeom>
          <a:noFill/>
          <a:ln>
            <a:noFill/>
          </a:ln>
        </p:spPr>
        <p:txBody>
          <a:bodyPr lIns="90000" tIns="45000" rIns="90000" bIns="45000">
            <a:spAutoFit/>
          </a:bodyPr>
          <a:lstStyle/>
          <a:p>
            <a:pPr algn="just"/>
            <a:r>
              <a:rPr lang="fr-FR" sz="1800" b="0" strike="noStrike" spc="-1">
                <a:latin typeface="Arial"/>
              </a:rPr>
              <a:t>L’Espagne est une destination facilement accessible depuis la France</a:t>
            </a:r>
          </a:p>
        </p:txBody>
      </p:sp>
      <p:sp>
        <p:nvSpPr>
          <p:cNvPr id="114" name="TextShape 3"/>
          <p:cNvSpPr txBox="1"/>
          <p:nvPr/>
        </p:nvSpPr>
        <p:spPr>
          <a:xfrm>
            <a:off x="432000" y="3096000"/>
            <a:ext cx="4104000" cy="858240"/>
          </a:xfrm>
          <a:prstGeom prst="rect">
            <a:avLst/>
          </a:prstGeom>
          <a:noFill/>
          <a:ln>
            <a:noFill/>
          </a:ln>
        </p:spPr>
        <p:txBody>
          <a:bodyPr lIns="90000" tIns="45000" rIns="90000" bIns="45000">
            <a:spAutoFit/>
          </a:bodyPr>
          <a:lstStyle/>
          <a:p>
            <a:pPr algn="just"/>
            <a:r>
              <a:rPr lang="fr-FR" sz="1800" b="0" strike="noStrike" spc="-1" dirty="0">
                <a:latin typeface="Arial"/>
              </a:rPr>
              <a:t>L’espagnol est une langue ancrée dans le quotidien des français : séries, films, chansons, ...</a:t>
            </a:r>
          </a:p>
        </p:txBody>
      </p:sp>
      <p:sp>
        <p:nvSpPr>
          <p:cNvPr id="116" name="TextShape 4"/>
          <p:cNvSpPr txBox="1"/>
          <p:nvPr/>
        </p:nvSpPr>
        <p:spPr>
          <a:xfrm>
            <a:off x="6192000" y="3781800"/>
            <a:ext cx="3312000" cy="1114200"/>
          </a:xfrm>
          <a:prstGeom prst="rect">
            <a:avLst/>
          </a:prstGeom>
          <a:noFill/>
          <a:ln>
            <a:noFill/>
          </a:ln>
        </p:spPr>
        <p:txBody>
          <a:bodyPr lIns="90000" tIns="45000" rIns="90000" bIns="45000">
            <a:spAutoFit/>
          </a:bodyPr>
          <a:lstStyle/>
          <a:p>
            <a:pPr algn="just"/>
            <a:r>
              <a:rPr lang="fr-FR" sz="1800" b="0" strike="noStrike" spc="-1">
                <a:latin typeface="Arial"/>
              </a:rPr>
              <a:t>De plus en plus personnalités espagnoles connues : sportifs, artistes, acteurs, chanteurs</a:t>
            </a:r>
          </a:p>
        </p:txBody>
      </p:sp>
      <p:pic>
        <p:nvPicPr>
          <p:cNvPr id="117" name="Image 116"/>
          <p:cNvPicPr/>
          <p:nvPr/>
        </p:nvPicPr>
        <p:blipFill>
          <a:blip r:embed="rId2"/>
          <a:stretch/>
        </p:blipFill>
        <p:spPr>
          <a:xfrm>
            <a:off x="6896520" y="4842680"/>
            <a:ext cx="2496273" cy="1690200"/>
          </a:xfrm>
          <a:prstGeom prst="rect">
            <a:avLst/>
          </a:prstGeom>
          <a:ln>
            <a:noFill/>
          </a:ln>
        </p:spPr>
      </p:pic>
      <p:pic>
        <p:nvPicPr>
          <p:cNvPr id="120" name="Image 119"/>
          <p:cNvPicPr/>
          <p:nvPr/>
        </p:nvPicPr>
        <p:blipFill>
          <a:blip r:embed="rId3"/>
          <a:stretch/>
        </p:blipFill>
        <p:spPr>
          <a:xfrm>
            <a:off x="6896520" y="1563480"/>
            <a:ext cx="2730960" cy="1820520"/>
          </a:xfrm>
          <a:prstGeom prst="rect">
            <a:avLst/>
          </a:prstGeom>
          <a:ln>
            <a:noFill/>
          </a:ln>
        </p:spPr>
      </p:pic>
      <p:pic>
        <p:nvPicPr>
          <p:cNvPr id="1026" name="Picture 2" descr="Afficher l’image source">
            <a:extLst>
              <a:ext uri="{FF2B5EF4-FFF2-40B4-BE49-F238E27FC236}">
                <a16:creationId xmlns:a16="http://schemas.microsoft.com/office/drawing/2014/main" id="{54EEE8B0-7121-4350-9F23-A121D984040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6575" y="4580697"/>
            <a:ext cx="3465729" cy="1944903"/>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Afficher l’image source">
            <a:extLst>
              <a:ext uri="{FF2B5EF4-FFF2-40B4-BE49-F238E27FC236}">
                <a16:creationId xmlns:a16="http://schemas.microsoft.com/office/drawing/2014/main" id="{E9141BB1-8583-4C8D-8284-BB62DA810A4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29350" y="3844064"/>
            <a:ext cx="1486910" cy="1784292"/>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Afficher l’image source">
            <a:extLst>
              <a:ext uri="{FF2B5EF4-FFF2-40B4-BE49-F238E27FC236}">
                <a16:creationId xmlns:a16="http://schemas.microsoft.com/office/drawing/2014/main" id="{9B00E6D4-534D-4768-A073-72AA311BA040}"/>
              </a:ext>
            </a:extLst>
          </p:cNvPr>
          <p:cNvPicPr>
            <a:picLocks noChangeAspect="1" noChangeArrowheads="1"/>
          </p:cNvPicPr>
          <p:nvPr/>
        </p:nvPicPr>
        <p:blipFill>
          <a:blip r:embed="rId6" cstate="hqprint">
            <a:extLst>
              <a:ext uri="{28A0092B-C50C-407E-A947-70E740481C1C}">
                <a14:useLocalDpi xmlns:a14="http://schemas.microsoft.com/office/drawing/2010/main" val="0"/>
              </a:ext>
            </a:extLst>
          </a:blip>
          <a:srcRect/>
          <a:stretch>
            <a:fillRect/>
          </a:stretch>
        </p:blipFill>
        <p:spPr bwMode="auto">
          <a:xfrm>
            <a:off x="4536000" y="5759675"/>
            <a:ext cx="1971819" cy="1546410"/>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3" descr="C:\Users\Sabine\Desktop\Vista_de_la_Alhambra.jpg">
            <a:extLst>
              <a:ext uri="{FF2B5EF4-FFF2-40B4-BE49-F238E27FC236}">
                <a16:creationId xmlns:a16="http://schemas.microsoft.com/office/drawing/2014/main" id="{427E6CBD-D95F-49C5-ADD2-36A620539308}"/>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46060" y="1208299"/>
            <a:ext cx="2427361" cy="182052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TextShape 1"/>
          <p:cNvSpPr txBox="1"/>
          <p:nvPr/>
        </p:nvSpPr>
        <p:spPr>
          <a:xfrm>
            <a:off x="504000" y="301320"/>
            <a:ext cx="9071640" cy="1262160"/>
          </a:xfrm>
          <a:prstGeom prst="rect">
            <a:avLst/>
          </a:prstGeom>
          <a:noFill/>
          <a:ln>
            <a:noFill/>
          </a:ln>
        </p:spPr>
        <p:txBody>
          <a:bodyPr lIns="0" tIns="0" rIns="0" bIns="0" anchor="ctr">
            <a:spAutoFit/>
          </a:bodyPr>
          <a:lstStyle/>
          <a:p>
            <a:pPr algn="ctr"/>
            <a:r>
              <a:rPr lang="fr-FR" sz="3500" b="0" strike="noStrike" spc="-1">
                <a:latin typeface="Arial"/>
              </a:rPr>
              <a:t>L’espagnol : Une langue latine</a:t>
            </a:r>
          </a:p>
        </p:txBody>
      </p:sp>
      <p:pic>
        <p:nvPicPr>
          <p:cNvPr id="122" name="Picture 2"/>
          <p:cNvPicPr/>
          <p:nvPr/>
        </p:nvPicPr>
        <p:blipFill>
          <a:blip r:embed="rId2"/>
          <a:stretch/>
        </p:blipFill>
        <p:spPr>
          <a:xfrm>
            <a:off x="1313640" y="2880000"/>
            <a:ext cx="4230360" cy="4464000"/>
          </a:xfrm>
          <a:prstGeom prst="rect">
            <a:avLst/>
          </a:prstGeom>
          <a:ln>
            <a:noFill/>
          </a:ln>
        </p:spPr>
      </p:pic>
      <p:sp>
        <p:nvSpPr>
          <p:cNvPr id="123" name="TextShape 2"/>
          <p:cNvSpPr txBox="1"/>
          <p:nvPr/>
        </p:nvSpPr>
        <p:spPr>
          <a:xfrm>
            <a:off x="77760" y="1450440"/>
            <a:ext cx="10146240" cy="1645560"/>
          </a:xfrm>
          <a:prstGeom prst="rect">
            <a:avLst/>
          </a:prstGeom>
          <a:noFill/>
          <a:ln>
            <a:noFill/>
          </a:ln>
        </p:spPr>
        <p:txBody>
          <a:bodyPr lIns="90000" tIns="45000" rIns="90000" bIns="45000">
            <a:spAutoFit/>
          </a:bodyPr>
          <a:lstStyle/>
          <a:p>
            <a:r>
              <a:rPr lang="fr-FR" sz="2000" b="0" strike="noStrike" spc="-1">
                <a:solidFill>
                  <a:srgbClr val="000000"/>
                </a:solidFill>
                <a:latin typeface="Calibri"/>
              </a:rPr>
              <a:t> L’espagnol vient du latin, comme le français. Les deux langues sont donc assez proches, par leur vocabulaire, par leur fonctionnement grammatical ou au niveau de la conjugaison.</a:t>
            </a:r>
            <a:endParaRPr lang="fr-FR" sz="2000" b="0" strike="noStrike" spc="-1">
              <a:latin typeface="Arial"/>
            </a:endParaRPr>
          </a:p>
          <a:p>
            <a:r>
              <a:rPr lang="fr-FR" sz="2000" b="0" strike="noStrike" spc="-1">
                <a:solidFill>
                  <a:srgbClr val="000000"/>
                </a:solidFill>
                <a:latin typeface="Calibri"/>
              </a:rPr>
              <a:t>L’espagnol a intégré le quotidien des français, vous connaissez déjà un grand nombre de mots sans vous en rendre compte</a:t>
            </a:r>
            <a:r>
              <a:t/>
            </a:r>
            <a:br/>
            <a:endParaRPr lang="fr-FR" sz="2000" b="0" strike="noStrike" spc="-1">
              <a:latin typeface="Arial"/>
            </a:endParaRPr>
          </a:p>
        </p:txBody>
      </p:sp>
      <p:sp>
        <p:nvSpPr>
          <p:cNvPr id="124" name="TextShape 3"/>
          <p:cNvSpPr txBox="1"/>
          <p:nvPr/>
        </p:nvSpPr>
        <p:spPr>
          <a:xfrm>
            <a:off x="6429240" y="3236040"/>
            <a:ext cx="1922760" cy="3459960"/>
          </a:xfrm>
          <a:prstGeom prst="rect">
            <a:avLst/>
          </a:prstGeom>
          <a:noFill/>
          <a:ln>
            <a:noFill/>
          </a:ln>
        </p:spPr>
        <p:txBody>
          <a:bodyPr lIns="90000" tIns="45000" rIns="90000" bIns="45000">
            <a:spAutoFit/>
          </a:bodyPr>
          <a:lstStyle/>
          <a:p>
            <a:pPr>
              <a:lnSpc>
                <a:spcPct val="100000"/>
              </a:lnSpc>
              <a:spcBef>
                <a:spcPts val="561"/>
              </a:spcBef>
            </a:pPr>
            <a:r>
              <a:rPr lang="fr-FR" sz="2000" b="0" strike="noStrike" spc="-1">
                <a:solidFill>
                  <a:srgbClr val="000000"/>
                </a:solidFill>
                <a:latin typeface="Calibri"/>
              </a:rPr>
              <a:t>El fútbol</a:t>
            </a:r>
            <a:endParaRPr lang="fr-FR" sz="2000" b="0" strike="noStrike" spc="-1">
              <a:latin typeface="Arial"/>
            </a:endParaRPr>
          </a:p>
          <a:p>
            <a:pPr>
              <a:lnSpc>
                <a:spcPct val="100000"/>
              </a:lnSpc>
              <a:spcBef>
                <a:spcPts val="561"/>
              </a:spcBef>
            </a:pPr>
            <a:r>
              <a:rPr lang="fr-FR" sz="2000" b="0" strike="noStrike" spc="-1">
                <a:solidFill>
                  <a:srgbClr val="000000"/>
                </a:solidFill>
                <a:latin typeface="Calibri"/>
              </a:rPr>
              <a:t>La corrida</a:t>
            </a:r>
            <a:endParaRPr lang="fr-FR" sz="2000" b="0" strike="noStrike" spc="-1">
              <a:latin typeface="Arial"/>
            </a:endParaRPr>
          </a:p>
          <a:p>
            <a:pPr>
              <a:lnSpc>
                <a:spcPct val="100000"/>
              </a:lnSpc>
              <a:spcBef>
                <a:spcPts val="561"/>
              </a:spcBef>
            </a:pPr>
            <a:r>
              <a:rPr lang="fr-FR" sz="2000" b="0" strike="noStrike" spc="-1">
                <a:solidFill>
                  <a:srgbClr val="000000"/>
                </a:solidFill>
                <a:latin typeface="Calibri"/>
              </a:rPr>
              <a:t>El toro</a:t>
            </a:r>
            <a:endParaRPr lang="fr-FR" sz="2000" b="0" strike="noStrike" spc="-1">
              <a:latin typeface="Arial"/>
            </a:endParaRPr>
          </a:p>
          <a:p>
            <a:pPr>
              <a:lnSpc>
                <a:spcPct val="100000"/>
              </a:lnSpc>
              <a:spcBef>
                <a:spcPts val="561"/>
              </a:spcBef>
            </a:pPr>
            <a:r>
              <a:rPr lang="fr-FR" sz="2000" b="0" strike="noStrike" spc="-1">
                <a:solidFill>
                  <a:srgbClr val="000000"/>
                </a:solidFill>
                <a:latin typeface="Calibri"/>
              </a:rPr>
              <a:t>El sombrero</a:t>
            </a:r>
            <a:endParaRPr lang="fr-FR" sz="2000" b="0" strike="noStrike" spc="-1">
              <a:latin typeface="Arial"/>
            </a:endParaRPr>
          </a:p>
          <a:p>
            <a:pPr>
              <a:lnSpc>
                <a:spcPct val="100000"/>
              </a:lnSpc>
              <a:spcBef>
                <a:spcPts val="561"/>
              </a:spcBef>
            </a:pPr>
            <a:r>
              <a:rPr lang="fr-FR" sz="2000" b="0" strike="noStrike" spc="-1">
                <a:solidFill>
                  <a:srgbClr val="000000"/>
                </a:solidFill>
                <a:latin typeface="Calibri"/>
              </a:rPr>
              <a:t>El gazpacho</a:t>
            </a:r>
            <a:endParaRPr lang="fr-FR" sz="2000" b="0" strike="noStrike" spc="-1">
              <a:latin typeface="Arial"/>
            </a:endParaRPr>
          </a:p>
          <a:p>
            <a:pPr>
              <a:lnSpc>
                <a:spcPct val="100000"/>
              </a:lnSpc>
              <a:spcBef>
                <a:spcPts val="561"/>
              </a:spcBef>
            </a:pPr>
            <a:r>
              <a:rPr lang="fr-FR" sz="2000" b="0" strike="noStrike" spc="-1">
                <a:solidFill>
                  <a:srgbClr val="000000"/>
                </a:solidFill>
                <a:latin typeface="Calibri"/>
              </a:rPr>
              <a:t>La playa</a:t>
            </a:r>
            <a:endParaRPr lang="fr-FR" sz="2000" b="0" strike="noStrike" spc="-1">
              <a:latin typeface="Arial"/>
            </a:endParaRPr>
          </a:p>
          <a:p>
            <a:pPr>
              <a:lnSpc>
                <a:spcPct val="100000"/>
              </a:lnSpc>
              <a:spcBef>
                <a:spcPts val="561"/>
              </a:spcBef>
            </a:pPr>
            <a:r>
              <a:rPr lang="fr-FR" sz="2000" b="0" strike="noStrike" spc="-1">
                <a:solidFill>
                  <a:srgbClr val="000000"/>
                </a:solidFill>
                <a:latin typeface="Calibri"/>
              </a:rPr>
              <a:t>La paella</a:t>
            </a:r>
            <a:endParaRPr lang="fr-FR" sz="2000" b="0" strike="noStrike" spc="-1">
              <a:latin typeface="Arial"/>
            </a:endParaRPr>
          </a:p>
          <a:p>
            <a:pPr>
              <a:lnSpc>
                <a:spcPct val="100000"/>
              </a:lnSpc>
              <a:spcBef>
                <a:spcPts val="561"/>
              </a:spcBef>
            </a:pPr>
            <a:r>
              <a:rPr lang="fr-FR" sz="2000" b="0" strike="noStrike" spc="-1">
                <a:solidFill>
                  <a:srgbClr val="000000"/>
                </a:solidFill>
                <a:latin typeface="Calibri"/>
              </a:rPr>
              <a:t>La fiesta</a:t>
            </a:r>
            <a:endParaRPr lang="fr-FR" sz="2000" b="0" strike="noStrike" spc="-1">
              <a:latin typeface="Arial"/>
            </a:endParaRPr>
          </a:p>
          <a:p>
            <a:pPr>
              <a:lnSpc>
                <a:spcPct val="100000"/>
              </a:lnSpc>
              <a:spcBef>
                <a:spcPts val="561"/>
              </a:spcBef>
            </a:pPr>
            <a:r>
              <a:rPr lang="fr-FR" sz="2000" b="0" strike="noStrike" spc="-1">
                <a:solidFill>
                  <a:srgbClr val="000000"/>
                </a:solidFill>
                <a:latin typeface="Calibri"/>
              </a:rPr>
              <a:t>El chorizo</a:t>
            </a:r>
            <a:endParaRPr lang="fr-FR" sz="2000" b="0" strike="noStrike" spc="-1">
              <a:latin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F308379-43F2-49C3-AE08-0C05F83F2FDE}"/>
              </a:ext>
            </a:extLst>
          </p:cNvPr>
          <p:cNvSpPr>
            <a:spLocks noGrp="1"/>
          </p:cNvSpPr>
          <p:nvPr>
            <p:ph type="title"/>
          </p:nvPr>
        </p:nvSpPr>
        <p:spPr>
          <a:xfrm>
            <a:off x="504507" y="302737"/>
            <a:ext cx="9071610" cy="2603970"/>
          </a:xfrm>
        </p:spPr>
        <p:txBody>
          <a:bodyPr>
            <a:normAutofit/>
          </a:bodyPr>
          <a:lstStyle/>
          <a:p>
            <a:pPr algn="ctr"/>
            <a:r>
              <a:rPr lang="fr-FR" b="1" dirty="0"/>
              <a:t>Après la 3</a:t>
            </a:r>
            <a:r>
              <a:rPr lang="fr-FR" b="1" baseline="30000" dirty="0"/>
              <a:t>e</a:t>
            </a:r>
            <a:r>
              <a:rPr lang="fr-FR" dirty="0"/>
              <a:t/>
            </a:r>
            <a:br>
              <a:rPr lang="fr-FR" dirty="0"/>
            </a:br>
            <a:r>
              <a:rPr lang="fr-FR" sz="3968" dirty="0"/>
              <a:t>tous les lycées du roannais proposent l’espagnol en LV2 </a:t>
            </a:r>
            <a:br>
              <a:rPr lang="fr-FR" sz="3968" dirty="0"/>
            </a:br>
            <a:endParaRPr lang="fr-FR" sz="3968" dirty="0">
              <a:highlight>
                <a:srgbClr val="FFFF00"/>
              </a:highlight>
            </a:endParaRPr>
          </a:p>
        </p:txBody>
      </p:sp>
      <p:sp>
        <p:nvSpPr>
          <p:cNvPr id="3" name="Espace réservé du contenu 2">
            <a:extLst>
              <a:ext uri="{FF2B5EF4-FFF2-40B4-BE49-F238E27FC236}">
                <a16:creationId xmlns:a16="http://schemas.microsoft.com/office/drawing/2014/main" id="{EA92EE37-308A-4DDA-B7AC-61EA300E4972}"/>
              </a:ext>
            </a:extLst>
          </p:cNvPr>
          <p:cNvSpPr>
            <a:spLocks noGrp="1"/>
          </p:cNvSpPr>
          <p:nvPr>
            <p:ph sz="half" idx="1"/>
          </p:nvPr>
        </p:nvSpPr>
        <p:spPr>
          <a:xfrm>
            <a:off x="504507" y="3382960"/>
            <a:ext cx="4451809" cy="3370000"/>
          </a:xfrm>
        </p:spPr>
        <p:txBody>
          <a:bodyPr/>
          <a:lstStyle/>
          <a:p>
            <a:r>
              <a:rPr lang="fr-FR" b="1" dirty="0"/>
              <a:t>Section européenne à Carnot </a:t>
            </a:r>
            <a:r>
              <a:rPr lang="fr-FR" dirty="0"/>
              <a:t>donnant accès au BAC avec mention « section européenne »</a:t>
            </a:r>
          </a:p>
        </p:txBody>
      </p:sp>
      <p:sp>
        <p:nvSpPr>
          <p:cNvPr id="4" name="Espace réservé du contenu 3">
            <a:extLst>
              <a:ext uri="{FF2B5EF4-FFF2-40B4-BE49-F238E27FC236}">
                <a16:creationId xmlns:a16="http://schemas.microsoft.com/office/drawing/2014/main" id="{5F68B817-010A-44A3-9BA1-061FAFFD7C84}"/>
              </a:ext>
            </a:extLst>
          </p:cNvPr>
          <p:cNvSpPr>
            <a:spLocks noGrp="1"/>
          </p:cNvSpPr>
          <p:nvPr>
            <p:ph sz="half" idx="2"/>
          </p:nvPr>
        </p:nvSpPr>
        <p:spPr>
          <a:xfrm>
            <a:off x="5124308" y="3144833"/>
            <a:ext cx="4451809" cy="3608127"/>
          </a:xfrm>
        </p:spPr>
        <p:txBody>
          <a:bodyPr/>
          <a:lstStyle/>
          <a:p>
            <a:r>
              <a:rPr lang="fr-FR" b="1" dirty="0"/>
              <a:t>Bachibac</a:t>
            </a:r>
            <a:r>
              <a:rPr lang="fr-FR" dirty="0"/>
              <a:t> </a:t>
            </a:r>
            <a:r>
              <a:rPr lang="fr-FR" b="1" dirty="0"/>
              <a:t>à Jean Puy </a:t>
            </a:r>
            <a:r>
              <a:rPr lang="fr-FR" dirty="0"/>
              <a:t>permettant l’obtention du double bac : français ET espagnol</a:t>
            </a:r>
          </a:p>
        </p:txBody>
      </p:sp>
      <p:pic>
        <p:nvPicPr>
          <p:cNvPr id="1026" name="Picture 2">
            <a:extLst>
              <a:ext uri="{FF2B5EF4-FFF2-40B4-BE49-F238E27FC236}">
                <a16:creationId xmlns:a16="http://schemas.microsoft.com/office/drawing/2014/main" id="{4FA45CBE-5A88-47C9-8090-CC1AFCF343F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7791" y="5446722"/>
            <a:ext cx="2221631" cy="14649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234773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 name="TextShape 1"/>
          <p:cNvSpPr txBox="1"/>
          <p:nvPr/>
        </p:nvSpPr>
        <p:spPr>
          <a:xfrm>
            <a:off x="504000" y="301320"/>
            <a:ext cx="9071640" cy="994680"/>
          </a:xfrm>
          <a:prstGeom prst="rect">
            <a:avLst/>
          </a:prstGeom>
          <a:noFill/>
          <a:ln>
            <a:noFill/>
          </a:ln>
        </p:spPr>
        <p:txBody>
          <a:bodyPr lIns="0" tIns="0" rIns="0" bIns="0" anchor="ctr">
            <a:spAutoFit/>
          </a:bodyPr>
          <a:lstStyle/>
          <a:p>
            <a:pPr algn="ctr"/>
            <a:r>
              <a:rPr lang="fr-FR" sz="3500" b="0" strike="noStrike" spc="-1">
                <a:latin typeface="Arial"/>
              </a:rPr>
              <a:t>L’espagnol au collège</a:t>
            </a:r>
          </a:p>
        </p:txBody>
      </p:sp>
      <p:pic>
        <p:nvPicPr>
          <p:cNvPr id="126" name="Image 2"/>
          <p:cNvPicPr/>
          <p:nvPr/>
        </p:nvPicPr>
        <p:blipFill>
          <a:blip r:embed="rId2"/>
          <a:stretch/>
        </p:blipFill>
        <p:spPr>
          <a:xfrm>
            <a:off x="6774840" y="1800000"/>
            <a:ext cx="3089160" cy="1728000"/>
          </a:xfrm>
          <a:prstGeom prst="rect">
            <a:avLst/>
          </a:prstGeom>
          <a:ln>
            <a:noFill/>
          </a:ln>
        </p:spPr>
      </p:pic>
      <p:sp>
        <p:nvSpPr>
          <p:cNvPr id="127" name="TextShape 2"/>
          <p:cNvSpPr txBox="1"/>
          <p:nvPr/>
        </p:nvSpPr>
        <p:spPr>
          <a:xfrm>
            <a:off x="2958480" y="1584000"/>
            <a:ext cx="3305520" cy="1100520"/>
          </a:xfrm>
          <a:prstGeom prst="rect">
            <a:avLst/>
          </a:prstGeom>
          <a:noFill/>
          <a:ln>
            <a:noFill/>
          </a:ln>
        </p:spPr>
        <p:txBody>
          <a:bodyPr lIns="90000" tIns="45000" rIns="90000" bIns="45000">
            <a:spAutoFit/>
          </a:bodyPr>
          <a:lstStyle/>
          <a:p>
            <a:pPr algn="just">
              <a:lnSpc>
                <a:spcPct val="100000"/>
              </a:lnSpc>
            </a:pPr>
            <a:r>
              <a:rPr lang="fr-FR" sz="1800" b="0" strike="noStrike" spc="-1">
                <a:solidFill>
                  <a:srgbClr val="000000"/>
                </a:solidFill>
                <a:latin typeface="Arial"/>
              </a:rPr>
              <a:t>Un enseignement numérique avec l’utilisation des tablettes et des salles informatiques</a:t>
            </a:r>
            <a:endParaRPr lang="fr-FR" sz="1800" b="0" strike="noStrike" spc="-1">
              <a:latin typeface="Arial"/>
            </a:endParaRPr>
          </a:p>
        </p:txBody>
      </p:sp>
      <p:pic>
        <p:nvPicPr>
          <p:cNvPr id="128" name="Image 127"/>
          <p:cNvPicPr/>
          <p:nvPr/>
        </p:nvPicPr>
        <p:blipFill>
          <a:blip r:embed="rId3"/>
          <a:stretch/>
        </p:blipFill>
        <p:spPr>
          <a:xfrm>
            <a:off x="5616000" y="4890240"/>
            <a:ext cx="2736000" cy="2021760"/>
          </a:xfrm>
          <a:prstGeom prst="rect">
            <a:avLst/>
          </a:prstGeom>
          <a:ln>
            <a:noFill/>
          </a:ln>
        </p:spPr>
      </p:pic>
      <p:sp>
        <p:nvSpPr>
          <p:cNvPr id="129" name="TextShape 3"/>
          <p:cNvSpPr txBox="1"/>
          <p:nvPr/>
        </p:nvSpPr>
        <p:spPr>
          <a:xfrm>
            <a:off x="2382480" y="5688000"/>
            <a:ext cx="2945520" cy="1100520"/>
          </a:xfrm>
          <a:prstGeom prst="rect">
            <a:avLst/>
          </a:prstGeom>
          <a:noFill/>
          <a:ln>
            <a:noFill/>
          </a:ln>
        </p:spPr>
        <p:txBody>
          <a:bodyPr lIns="90000" tIns="45000" rIns="90000" bIns="45000">
            <a:spAutoFit/>
          </a:bodyPr>
          <a:lstStyle/>
          <a:p>
            <a:pPr algn="just">
              <a:lnSpc>
                <a:spcPct val="100000"/>
              </a:lnSpc>
            </a:pPr>
            <a:r>
              <a:rPr lang="fr-FR" sz="1800" b="0" strike="noStrike" spc="-1">
                <a:solidFill>
                  <a:srgbClr val="000000"/>
                </a:solidFill>
                <a:latin typeface="Arial"/>
              </a:rPr>
              <a:t>Un enseignement culturel et ludique avec la mise en place d’Escapes games</a:t>
            </a:r>
            <a:endParaRPr lang="fr-FR" sz="1800" b="0" strike="noStrike" spc="-1">
              <a:latin typeface="Arial"/>
            </a:endParaRPr>
          </a:p>
        </p:txBody>
      </p:sp>
      <p:pic>
        <p:nvPicPr>
          <p:cNvPr id="130" name="Image 129"/>
          <p:cNvPicPr/>
          <p:nvPr/>
        </p:nvPicPr>
        <p:blipFill>
          <a:blip r:embed="rId4"/>
          <a:stretch/>
        </p:blipFill>
        <p:spPr>
          <a:xfrm>
            <a:off x="533160" y="3162240"/>
            <a:ext cx="2634840" cy="1872000"/>
          </a:xfrm>
          <a:prstGeom prst="rect">
            <a:avLst/>
          </a:prstGeom>
          <a:ln>
            <a:noFill/>
          </a:ln>
        </p:spPr>
      </p:pic>
      <p:sp>
        <p:nvSpPr>
          <p:cNvPr id="131" name="TextShape 4"/>
          <p:cNvSpPr txBox="1"/>
          <p:nvPr/>
        </p:nvSpPr>
        <p:spPr>
          <a:xfrm>
            <a:off x="3240000" y="3384000"/>
            <a:ext cx="3744000" cy="1152000"/>
          </a:xfrm>
          <a:prstGeom prst="rect">
            <a:avLst/>
          </a:prstGeom>
          <a:noFill/>
          <a:ln>
            <a:noFill/>
          </a:ln>
        </p:spPr>
        <p:txBody>
          <a:bodyPr lIns="90000" tIns="45000" rIns="90000" bIns="45000">
            <a:spAutoFit/>
          </a:bodyPr>
          <a:lstStyle/>
          <a:p>
            <a:r>
              <a:rPr lang="fr-FR" sz="1800" b="0" strike="noStrike" spc="-1">
                <a:latin typeface="Arial"/>
              </a:rPr>
              <a:t>Des séquences qui se terminent par un projet final prenant souvent une forme artistique : affiches, BD, scénettes, vidéos, ... </a:t>
            </a:r>
          </a:p>
        </p:txBody>
      </p:sp>
      <p:pic>
        <p:nvPicPr>
          <p:cNvPr id="132" name="Image 131"/>
          <p:cNvPicPr/>
          <p:nvPr/>
        </p:nvPicPr>
        <p:blipFill>
          <a:blip r:embed="rId5"/>
          <a:stretch/>
        </p:blipFill>
        <p:spPr>
          <a:xfrm>
            <a:off x="654840" y="1224000"/>
            <a:ext cx="2009160" cy="1507680"/>
          </a:xfrm>
          <a:prstGeom prst="rect">
            <a:avLst/>
          </a:prstGeom>
          <a:ln>
            <a:noFill/>
          </a:ln>
        </p:spPr>
      </p:pic>
    </p:spTree>
    <p:extLst>
      <p:ext uri="{BB962C8B-B14F-4D97-AF65-F5344CB8AC3E}">
        <p14:creationId xmlns:p14="http://schemas.microsoft.com/office/powerpoint/2010/main" val="25607514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p:cNvSpPr txBox="1"/>
          <p:nvPr/>
        </p:nvSpPr>
        <p:spPr>
          <a:xfrm>
            <a:off x="754036" y="684193"/>
            <a:ext cx="8413801" cy="2229713"/>
          </a:xfrm>
          <a:prstGeom prst="rect">
            <a:avLst/>
          </a:prstGeom>
          <a:noFill/>
        </p:spPr>
        <p:txBody>
          <a:bodyPr wrap="square" rtlCol="0">
            <a:spAutoFit/>
          </a:bodyPr>
          <a:lstStyle/>
          <a:p>
            <a:endParaRPr lang="fr-FR" sz="1984" dirty="0"/>
          </a:p>
          <a:p>
            <a:endParaRPr lang="fr-FR" sz="1984" dirty="0"/>
          </a:p>
          <a:p>
            <a:endParaRPr lang="fr-FR" sz="1984" dirty="0"/>
          </a:p>
          <a:p>
            <a:endParaRPr lang="fr-FR" sz="1984" dirty="0"/>
          </a:p>
          <a:p>
            <a:endParaRPr lang="fr-FR" sz="1984" dirty="0"/>
          </a:p>
          <a:p>
            <a:endParaRPr lang="fr-FR" sz="1984" dirty="0"/>
          </a:p>
          <a:p>
            <a:endParaRPr lang="fr-FR" sz="1984" dirty="0"/>
          </a:p>
        </p:txBody>
      </p:sp>
      <p:sp>
        <p:nvSpPr>
          <p:cNvPr id="6" name="Titre 5"/>
          <p:cNvSpPr>
            <a:spLocks noGrp="1"/>
          </p:cNvSpPr>
          <p:nvPr>
            <p:ph type="title"/>
          </p:nvPr>
        </p:nvSpPr>
        <p:spPr/>
        <p:txBody>
          <a:bodyPr>
            <a:noAutofit/>
          </a:bodyPr>
          <a:lstStyle/>
          <a:p>
            <a:pPr algn="ctr"/>
            <a:r>
              <a:rPr lang="fr-FR" sz="4409" b="1" dirty="0"/>
              <a:t>Que fait-on en première année d’espagnol?</a:t>
            </a:r>
          </a:p>
        </p:txBody>
      </p:sp>
      <p:sp>
        <p:nvSpPr>
          <p:cNvPr id="7" name="Espace réservé du contenu 6"/>
          <p:cNvSpPr>
            <a:spLocks noGrp="1"/>
          </p:cNvSpPr>
          <p:nvPr>
            <p:ph idx="1"/>
          </p:nvPr>
        </p:nvSpPr>
        <p:spPr>
          <a:xfrm>
            <a:off x="504507" y="1763924"/>
            <a:ext cx="9071610" cy="4627044"/>
          </a:xfrm>
        </p:spPr>
        <p:txBody>
          <a:bodyPr>
            <a:noAutofit/>
          </a:bodyPr>
          <a:lstStyle/>
          <a:p>
            <a:r>
              <a:rPr lang="fr-FR" sz="3086" dirty="0"/>
              <a:t>On apprend les bases de la langue : </a:t>
            </a:r>
          </a:p>
          <a:p>
            <a:pPr marL="0" indent="0">
              <a:buNone/>
            </a:pPr>
            <a:r>
              <a:rPr lang="fr-FR" sz="3086" dirty="0"/>
              <a:t>se présenter, se décrire, se débrouiller </a:t>
            </a:r>
          </a:p>
          <a:p>
            <a:pPr marL="0" indent="0">
              <a:buNone/>
            </a:pPr>
            <a:r>
              <a:rPr lang="fr-FR" sz="3086" dirty="0"/>
              <a:t>dans les situations de la vie quotidienne…</a:t>
            </a:r>
          </a:p>
          <a:p>
            <a:endParaRPr lang="fr-FR" sz="3086" dirty="0"/>
          </a:p>
          <a:p>
            <a:r>
              <a:rPr lang="fr-FR" sz="3086" dirty="0"/>
              <a:t>On aborde la culture espagnole : différences de rythme de vie, de culture, célébration de certaines fêtes comme noël…</a:t>
            </a:r>
          </a:p>
          <a:p>
            <a:endParaRPr lang="fr-FR" sz="3086" dirty="0"/>
          </a:p>
          <a:p>
            <a:r>
              <a:rPr lang="fr-FR" sz="3086" dirty="0"/>
              <a:t>On explique le fonctionnement politique du pays, son découpage en autonomies, sa monarchie…</a:t>
            </a:r>
          </a:p>
        </p:txBody>
      </p:sp>
      <p:pic>
        <p:nvPicPr>
          <p:cNvPr id="3074" name="Picture 2" descr="Afficher l’image source">
            <a:extLst>
              <a:ext uri="{FF2B5EF4-FFF2-40B4-BE49-F238E27FC236}">
                <a16:creationId xmlns:a16="http://schemas.microsoft.com/office/drawing/2014/main" id="{EEEA228A-2AB6-48FA-900E-E4E9AB6F8EE6}"/>
              </a:ext>
            </a:extLst>
          </p:cNvPr>
          <p:cNvPicPr>
            <a:picLocks noChangeAspect="1" noChangeArrowheads="1"/>
          </p:cNvPicPr>
          <p:nvPr/>
        </p:nvPicPr>
        <p:blipFill>
          <a:blip r:embed="rId2" cstate="hqprint">
            <a:extLst>
              <a:ext uri="{28A0092B-C50C-407E-A947-70E740481C1C}">
                <a14:useLocalDpi xmlns:a14="http://schemas.microsoft.com/office/drawing/2010/main" val="0"/>
              </a:ext>
            </a:extLst>
          </a:blip>
          <a:srcRect/>
          <a:stretch>
            <a:fillRect/>
          </a:stretch>
        </p:blipFill>
        <p:spPr bwMode="auto">
          <a:xfrm>
            <a:off x="7645503" y="1763924"/>
            <a:ext cx="1707843" cy="13096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83946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F1617EE-4FE3-A845-EBA8-2B2559AB4FA3}"/>
              </a:ext>
            </a:extLst>
          </p:cNvPr>
          <p:cNvSpPr>
            <a:spLocks noGrp="1"/>
          </p:cNvSpPr>
          <p:nvPr>
            <p:ph type="title"/>
          </p:nvPr>
        </p:nvSpPr>
        <p:spPr/>
        <p:txBody>
          <a:bodyPr/>
          <a:lstStyle/>
          <a:p>
            <a:pPr algn="ctr"/>
            <a:r>
              <a:rPr lang="fr-FR" dirty="0"/>
              <a:t>En 4ème</a:t>
            </a:r>
          </a:p>
        </p:txBody>
      </p:sp>
      <p:sp>
        <p:nvSpPr>
          <p:cNvPr id="3" name="Espace réservé du contenu 2">
            <a:extLst>
              <a:ext uri="{FF2B5EF4-FFF2-40B4-BE49-F238E27FC236}">
                <a16:creationId xmlns:a16="http://schemas.microsoft.com/office/drawing/2014/main" id="{BE14D64B-8417-CF50-6FA4-5060FFFC2968}"/>
              </a:ext>
            </a:extLst>
          </p:cNvPr>
          <p:cNvSpPr>
            <a:spLocks noGrp="1"/>
          </p:cNvSpPr>
          <p:nvPr>
            <p:ph idx="1"/>
          </p:nvPr>
        </p:nvSpPr>
        <p:spPr>
          <a:xfrm>
            <a:off x="503333" y="1465006"/>
            <a:ext cx="9196077" cy="5466735"/>
          </a:xfrm>
        </p:spPr>
        <p:txBody>
          <a:bodyPr>
            <a:normAutofit/>
          </a:bodyPr>
          <a:lstStyle/>
          <a:p>
            <a:r>
              <a:rPr lang="fr-FR" dirty="0"/>
              <a:t>On consolide les bases de 5ème : retour sur la présentation et la description</a:t>
            </a:r>
          </a:p>
          <a:p>
            <a:r>
              <a:rPr lang="fr-FR" dirty="0"/>
              <a:t>On va un peu plus loin dans la maitrise de la langue en passant progressivement du niveau A1 au niveau A2</a:t>
            </a:r>
          </a:p>
          <a:p>
            <a:r>
              <a:rPr lang="fr-FR" dirty="0"/>
              <a:t>On axe les apprentissages sur la vie </a:t>
            </a:r>
          </a:p>
          <a:p>
            <a:pPr marL="0" indent="0">
              <a:buNone/>
            </a:pPr>
            <a:r>
              <a:rPr lang="fr-FR" dirty="0"/>
              <a:t>quotidienne : se débrouiller au restaurant, </a:t>
            </a:r>
          </a:p>
          <a:p>
            <a:pPr marL="0" indent="0">
              <a:buNone/>
            </a:pPr>
            <a:r>
              <a:rPr lang="fr-FR" dirty="0"/>
              <a:t>dans les magasins… </a:t>
            </a:r>
          </a:p>
          <a:p>
            <a:r>
              <a:rPr lang="fr-FR" dirty="0"/>
              <a:t>On parle de leurs préoccupations : le harcèlement scolaire, le commerce en ligne, les vacances…</a:t>
            </a:r>
          </a:p>
          <a:p>
            <a:r>
              <a:rPr lang="fr-FR" dirty="0"/>
              <a:t>On découvre le fonctionnement du système </a:t>
            </a:r>
          </a:p>
          <a:p>
            <a:pPr marL="0" indent="0">
              <a:buNone/>
            </a:pPr>
            <a:r>
              <a:rPr lang="fr-FR" dirty="0"/>
              <a:t>éducatif hispanique, le jour des morts au Mexique…</a:t>
            </a:r>
          </a:p>
          <a:p>
            <a:endParaRPr lang="fr-FR" dirty="0"/>
          </a:p>
        </p:txBody>
      </p:sp>
      <p:pic>
        <p:nvPicPr>
          <p:cNvPr id="1026" name="Picture 2" descr="Résultat d’images pour restaurant dessin">
            <a:extLst>
              <a:ext uri="{FF2B5EF4-FFF2-40B4-BE49-F238E27FC236}">
                <a16:creationId xmlns:a16="http://schemas.microsoft.com/office/drawing/2014/main" id="{CDA04608-B6A5-50C0-9E3F-7DBC11ECF7D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75737" y="3176151"/>
            <a:ext cx="1527876" cy="161182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Résultat d’images pour calavera">
            <a:extLst>
              <a:ext uri="{FF2B5EF4-FFF2-40B4-BE49-F238E27FC236}">
                <a16:creationId xmlns:a16="http://schemas.microsoft.com/office/drawing/2014/main" id="{39AF9EEB-6A2B-6EFB-100B-D9C69F109DB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294955">
            <a:off x="8536465" y="5406394"/>
            <a:ext cx="754202" cy="10905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4188753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92</TotalTime>
  <Words>686</Words>
  <Application>Microsoft Office PowerPoint</Application>
  <PresentationFormat>Personnalisé</PresentationFormat>
  <Paragraphs>74</Paragraphs>
  <Slides>12</Slides>
  <Notes>0</Notes>
  <HiddenSlides>0</HiddenSlides>
  <MMClips>0</MMClips>
  <ScaleCrop>false</ScaleCrop>
  <HeadingPairs>
    <vt:vector size="6" baseType="variant">
      <vt:variant>
        <vt:lpstr>Polices utilisées</vt:lpstr>
      </vt:variant>
      <vt:variant>
        <vt:i4>6</vt:i4>
      </vt:variant>
      <vt:variant>
        <vt:lpstr>Thème</vt:lpstr>
      </vt:variant>
      <vt:variant>
        <vt:i4>2</vt:i4>
      </vt:variant>
      <vt:variant>
        <vt:lpstr>Titres des diapositives</vt:lpstr>
      </vt:variant>
      <vt:variant>
        <vt:i4>12</vt:i4>
      </vt:variant>
    </vt:vector>
  </HeadingPairs>
  <TitlesOfParts>
    <vt:vector size="20" baseType="lpstr">
      <vt:lpstr>Arial</vt:lpstr>
      <vt:lpstr>Calibri</vt:lpstr>
      <vt:lpstr>DejaVu Sans</vt:lpstr>
      <vt:lpstr>Symbol</vt:lpstr>
      <vt:lpstr>Times New Roman</vt:lpstr>
      <vt:lpstr>Wingdings</vt:lpstr>
      <vt:lpstr>Office Theme</vt:lpstr>
      <vt:lpstr>Office Theme</vt:lpstr>
      <vt:lpstr>Présentation PowerPoint</vt:lpstr>
      <vt:lpstr>Présentation PowerPoint</vt:lpstr>
      <vt:lpstr>Présentation PowerPoint</vt:lpstr>
      <vt:lpstr>Présentation PowerPoint</vt:lpstr>
      <vt:lpstr>Présentation PowerPoint</vt:lpstr>
      <vt:lpstr>Après la 3e tous les lycées du roannais proposent l’espagnol en LV2  </vt:lpstr>
      <vt:lpstr>Présentation PowerPoint</vt:lpstr>
      <vt:lpstr>Que fait-on en première année d’espagnol?</vt:lpstr>
      <vt:lpstr>En 4ème</vt:lpstr>
      <vt:lpstr>En 3e</vt:lpstr>
      <vt:lpstr>En résumé on n’apprend pas seulement une langue, on s’intéresse à une culture différente de la nôtre</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
  <dc:creator>Sabine Jacquetin</dc:creator>
  <dc:description/>
  <cp:lastModifiedBy>Nathalie CICCHETTI</cp:lastModifiedBy>
  <cp:revision>13</cp:revision>
  <dcterms:created xsi:type="dcterms:W3CDTF">2021-03-30T12:34:44Z</dcterms:created>
  <dcterms:modified xsi:type="dcterms:W3CDTF">2023-06-10T08:27:43Z</dcterms:modified>
  <dc:language>en-US</dc:language>
</cp:coreProperties>
</file>