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4" r:id="rId10"/>
  </p:sldIdLst>
  <p:sldSz cx="11430000" cy="6426200"/>
  <p:notesSz cx="11430000" cy="6426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389C2B-60DD-422D-978E-C0D6D835AB8A}" v="4" dt="2023-06-11T19:10:37.89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677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olaine Hugues" userId="4d9b685eebc408a8" providerId="LiveId" clId="{7B389C2B-60DD-422D-978E-C0D6D835AB8A}"/>
    <pc:docChg chg="undo custSel addSld modSld">
      <pc:chgData name="Violaine Hugues" userId="4d9b685eebc408a8" providerId="LiveId" clId="{7B389C2B-60DD-422D-978E-C0D6D835AB8A}" dt="2023-06-11T19:10:57.518" v="168" actId="14100"/>
      <pc:docMkLst>
        <pc:docMk/>
      </pc:docMkLst>
      <pc:sldChg chg="delSp modSp mod">
        <pc:chgData name="Violaine Hugues" userId="4d9b685eebc408a8" providerId="LiveId" clId="{7B389C2B-60DD-422D-978E-C0D6D835AB8A}" dt="2023-06-11T19:02:38.544" v="30" actId="14100"/>
        <pc:sldMkLst>
          <pc:docMk/>
          <pc:sldMk cId="0" sldId="264"/>
        </pc:sldMkLst>
        <pc:spChg chg="mod">
          <ac:chgData name="Violaine Hugues" userId="4d9b685eebc408a8" providerId="LiveId" clId="{7B389C2B-60DD-422D-978E-C0D6D835AB8A}" dt="2023-06-11T19:02:38.544" v="30" actId="14100"/>
          <ac:spMkLst>
            <pc:docMk/>
            <pc:sldMk cId="0" sldId="264"/>
            <ac:spMk id="7" creationId="{00000000-0000-0000-0000-000000000000}"/>
          </ac:spMkLst>
        </pc:spChg>
        <pc:spChg chg="del mod">
          <ac:chgData name="Violaine Hugues" userId="4d9b685eebc408a8" providerId="LiveId" clId="{7B389C2B-60DD-422D-978E-C0D6D835AB8A}" dt="2023-06-11T19:02:06.580" v="28"/>
          <ac:spMkLst>
            <pc:docMk/>
            <pc:sldMk cId="0" sldId="264"/>
            <ac:spMk id="12" creationId="{00000000-0000-0000-0000-000000000000}"/>
          </ac:spMkLst>
        </pc:spChg>
        <pc:grpChg chg="del">
          <ac:chgData name="Violaine Hugues" userId="4d9b685eebc408a8" providerId="LiveId" clId="{7B389C2B-60DD-422D-978E-C0D6D835AB8A}" dt="2023-06-11T19:01:52.700" v="4" actId="478"/>
          <ac:grpSpMkLst>
            <pc:docMk/>
            <pc:sldMk cId="0" sldId="264"/>
            <ac:grpSpMk id="8" creationId="{00000000-0000-0000-0000-000000000000}"/>
          </ac:grpSpMkLst>
        </pc:grpChg>
      </pc:sldChg>
      <pc:sldChg chg="modSp mod">
        <pc:chgData name="Violaine Hugues" userId="4d9b685eebc408a8" providerId="LiveId" clId="{7B389C2B-60DD-422D-978E-C0D6D835AB8A}" dt="2023-06-11T19:03:12.484" v="82" actId="20577"/>
        <pc:sldMkLst>
          <pc:docMk/>
          <pc:sldMk cId="954349623" sldId="265"/>
        </pc:sldMkLst>
        <pc:spChg chg="mod">
          <ac:chgData name="Violaine Hugues" userId="4d9b685eebc408a8" providerId="LiveId" clId="{7B389C2B-60DD-422D-978E-C0D6D835AB8A}" dt="2023-06-11T19:03:12.484" v="82" actId="20577"/>
          <ac:spMkLst>
            <pc:docMk/>
            <pc:sldMk cId="954349623" sldId="265"/>
            <ac:spMk id="3" creationId="{DB0D5313-6C4E-A918-55BC-FB9DAE271272}"/>
          </ac:spMkLst>
        </pc:spChg>
      </pc:sldChg>
      <pc:sldChg chg="addSp delSp modSp new mod">
        <pc:chgData name="Violaine Hugues" userId="4d9b685eebc408a8" providerId="LiveId" clId="{7B389C2B-60DD-422D-978E-C0D6D835AB8A}" dt="2023-06-11T19:10:57.518" v="168" actId="14100"/>
        <pc:sldMkLst>
          <pc:docMk/>
          <pc:sldMk cId="1873152261" sldId="266"/>
        </pc:sldMkLst>
        <pc:spChg chg="del mod">
          <ac:chgData name="Violaine Hugues" userId="4d9b685eebc408a8" providerId="LiveId" clId="{7B389C2B-60DD-422D-978E-C0D6D835AB8A}" dt="2023-06-11T19:03:37.587" v="86" actId="21"/>
          <ac:spMkLst>
            <pc:docMk/>
            <pc:sldMk cId="1873152261" sldId="266"/>
            <ac:spMk id="2" creationId="{795D4239-979C-0C99-2819-B20DF3AF4088}"/>
          </ac:spMkLst>
        </pc:spChg>
        <pc:spChg chg="mod">
          <ac:chgData name="Violaine Hugues" userId="4d9b685eebc408a8" providerId="LiveId" clId="{7B389C2B-60DD-422D-978E-C0D6D835AB8A}" dt="2023-06-11T19:08:48.701" v="149" actId="1076"/>
          <ac:spMkLst>
            <pc:docMk/>
            <pc:sldMk cId="1873152261" sldId="266"/>
            <ac:spMk id="3" creationId="{AC6CC005-B4D0-427A-2D26-FB2DDE245B1D}"/>
          </ac:spMkLst>
        </pc:spChg>
        <pc:picChg chg="add mod">
          <ac:chgData name="Violaine Hugues" userId="4d9b685eebc408a8" providerId="LiveId" clId="{7B389C2B-60DD-422D-978E-C0D6D835AB8A}" dt="2023-06-11T19:08:25.464" v="144" actId="1076"/>
          <ac:picMkLst>
            <pc:docMk/>
            <pc:sldMk cId="1873152261" sldId="266"/>
            <ac:picMk id="5" creationId="{4BF0CEED-E22A-CCFC-03E9-F21AD2A5C237}"/>
          </ac:picMkLst>
        </pc:picChg>
        <pc:picChg chg="add mod modCrop">
          <ac:chgData name="Violaine Hugues" userId="4d9b685eebc408a8" providerId="LiveId" clId="{7B389C2B-60DD-422D-978E-C0D6D835AB8A}" dt="2023-06-11T19:08:29.026" v="145" actId="1076"/>
          <ac:picMkLst>
            <pc:docMk/>
            <pc:sldMk cId="1873152261" sldId="266"/>
            <ac:picMk id="7" creationId="{CA8C9DA7-9A8A-9046-1C41-6584B504FB40}"/>
          </ac:picMkLst>
        </pc:picChg>
        <pc:picChg chg="add del mod">
          <ac:chgData name="Violaine Hugues" userId="4d9b685eebc408a8" providerId="LiveId" clId="{7B389C2B-60DD-422D-978E-C0D6D835AB8A}" dt="2023-06-11T19:09:31.413" v="153" actId="478"/>
          <ac:picMkLst>
            <pc:docMk/>
            <pc:sldMk cId="1873152261" sldId="266"/>
            <ac:picMk id="9" creationId="{376D0B23-8462-A73B-5D2C-769AEE616866}"/>
          </ac:picMkLst>
        </pc:picChg>
        <pc:picChg chg="add mod">
          <ac:chgData name="Violaine Hugues" userId="4d9b685eebc408a8" providerId="LiveId" clId="{7B389C2B-60DD-422D-978E-C0D6D835AB8A}" dt="2023-06-11T19:10:47.016" v="165" actId="1076"/>
          <ac:picMkLst>
            <pc:docMk/>
            <pc:sldMk cId="1873152261" sldId="266"/>
            <ac:picMk id="11" creationId="{4C4BA52C-E6AA-EE33-2744-BDE953E0C342}"/>
          </ac:picMkLst>
        </pc:picChg>
        <pc:picChg chg="add mod">
          <ac:chgData name="Violaine Hugues" userId="4d9b685eebc408a8" providerId="LiveId" clId="{7B389C2B-60DD-422D-978E-C0D6D835AB8A}" dt="2023-06-11T19:10:57.518" v="168" actId="14100"/>
          <ac:picMkLst>
            <pc:docMk/>
            <pc:sldMk cId="1873152261" sldId="266"/>
            <ac:picMk id="13" creationId="{D2D09DF8-A373-BA2A-1487-78BB21DF91A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14624" y="523875"/>
            <a:ext cx="5925390" cy="97631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2726900" y="1526427"/>
            <a:ext cx="898525" cy="229870"/>
          </a:xfrm>
          <a:custGeom>
            <a:avLst/>
            <a:gdLst/>
            <a:ahLst/>
            <a:cxnLst/>
            <a:rect l="l" t="t" r="r" b="b"/>
            <a:pathLst>
              <a:path w="898525" h="229869">
                <a:moveTo>
                  <a:pt x="172401" y="77506"/>
                </a:moveTo>
                <a:lnTo>
                  <a:pt x="139333" y="77506"/>
                </a:lnTo>
                <a:lnTo>
                  <a:pt x="139333" y="4464"/>
                </a:lnTo>
                <a:lnTo>
                  <a:pt x="144751" y="0"/>
                </a:lnTo>
                <a:lnTo>
                  <a:pt x="166796" y="0"/>
                </a:lnTo>
                <a:lnTo>
                  <a:pt x="172401" y="4464"/>
                </a:lnTo>
                <a:lnTo>
                  <a:pt x="172401" y="77506"/>
                </a:lnTo>
                <a:close/>
              </a:path>
              <a:path w="898525" h="229869">
                <a:moveTo>
                  <a:pt x="57849" y="228474"/>
                </a:moveTo>
                <a:lnTo>
                  <a:pt x="17317" y="209987"/>
                </a:lnTo>
                <a:lnTo>
                  <a:pt x="0" y="168826"/>
                </a:lnTo>
                <a:lnTo>
                  <a:pt x="13" y="167606"/>
                </a:lnTo>
                <a:lnTo>
                  <a:pt x="7899" y="130265"/>
                </a:lnTo>
                <a:lnTo>
                  <a:pt x="31758" y="98017"/>
                </a:lnTo>
                <a:lnTo>
                  <a:pt x="65698" y="75937"/>
                </a:lnTo>
                <a:lnTo>
                  <a:pt x="103893" y="68577"/>
                </a:lnTo>
                <a:lnTo>
                  <a:pt x="115892" y="69135"/>
                </a:lnTo>
                <a:lnTo>
                  <a:pt x="125799" y="70809"/>
                </a:lnTo>
                <a:lnTo>
                  <a:pt x="133612" y="73600"/>
                </a:lnTo>
                <a:lnTo>
                  <a:pt x="139333" y="77506"/>
                </a:lnTo>
                <a:lnTo>
                  <a:pt x="172401" y="77506"/>
                </a:lnTo>
                <a:lnTo>
                  <a:pt x="172401" y="100458"/>
                </a:lnTo>
                <a:lnTo>
                  <a:pt x="100126" y="100458"/>
                </a:lnTo>
                <a:lnTo>
                  <a:pt x="87634" y="101753"/>
                </a:lnTo>
                <a:lnTo>
                  <a:pt x="53454" y="121178"/>
                </a:lnTo>
                <a:lnTo>
                  <a:pt x="33703" y="155750"/>
                </a:lnTo>
                <a:lnTo>
                  <a:pt x="32386" y="177663"/>
                </a:lnTo>
                <a:lnTo>
                  <a:pt x="35525" y="184407"/>
                </a:lnTo>
                <a:lnTo>
                  <a:pt x="48083" y="193709"/>
                </a:lnTo>
                <a:lnTo>
                  <a:pt x="54873" y="196034"/>
                </a:lnTo>
                <a:lnTo>
                  <a:pt x="127472" y="196034"/>
                </a:lnTo>
                <a:lnTo>
                  <a:pt x="123950" y="199435"/>
                </a:lnTo>
                <a:lnTo>
                  <a:pt x="81429" y="224933"/>
                </a:lnTo>
                <a:lnTo>
                  <a:pt x="69761" y="227589"/>
                </a:lnTo>
                <a:lnTo>
                  <a:pt x="57849" y="228474"/>
                </a:lnTo>
                <a:close/>
              </a:path>
              <a:path w="898525" h="229869">
                <a:moveTo>
                  <a:pt x="127472" y="196034"/>
                </a:moveTo>
                <a:lnTo>
                  <a:pt x="62175" y="196034"/>
                </a:lnTo>
                <a:lnTo>
                  <a:pt x="68911" y="195171"/>
                </a:lnTo>
                <a:lnTo>
                  <a:pt x="76284" y="192581"/>
                </a:lnTo>
                <a:lnTo>
                  <a:pt x="109422" y="167606"/>
                </a:lnTo>
                <a:lnTo>
                  <a:pt x="131816" y="136509"/>
                </a:lnTo>
                <a:lnTo>
                  <a:pt x="134798" y="125922"/>
                </a:lnTo>
                <a:lnTo>
                  <a:pt x="134689" y="121178"/>
                </a:lnTo>
                <a:lnTo>
                  <a:pt x="133473" y="117550"/>
                </a:lnTo>
                <a:lnTo>
                  <a:pt x="130822" y="114062"/>
                </a:lnTo>
                <a:lnTo>
                  <a:pt x="128217" y="110528"/>
                </a:lnTo>
                <a:lnTo>
                  <a:pt x="124799" y="107853"/>
                </a:lnTo>
                <a:lnTo>
                  <a:pt x="116334" y="104226"/>
                </a:lnTo>
                <a:lnTo>
                  <a:pt x="112404" y="102854"/>
                </a:lnTo>
                <a:lnTo>
                  <a:pt x="108777" y="101924"/>
                </a:lnTo>
                <a:lnTo>
                  <a:pt x="105195" y="100947"/>
                </a:lnTo>
                <a:lnTo>
                  <a:pt x="102312" y="100458"/>
                </a:lnTo>
                <a:lnTo>
                  <a:pt x="172401" y="100458"/>
                </a:lnTo>
                <a:lnTo>
                  <a:pt x="172401" y="183128"/>
                </a:lnTo>
                <a:lnTo>
                  <a:pt x="139333" y="183128"/>
                </a:lnTo>
                <a:lnTo>
                  <a:pt x="132208" y="191460"/>
                </a:lnTo>
                <a:lnTo>
                  <a:pt x="127472" y="196034"/>
                </a:lnTo>
                <a:close/>
              </a:path>
              <a:path w="898525" h="229869">
                <a:moveTo>
                  <a:pt x="166889" y="226172"/>
                </a:moveTo>
                <a:lnTo>
                  <a:pt x="151820" y="226172"/>
                </a:lnTo>
                <a:lnTo>
                  <a:pt x="148053" y="225009"/>
                </a:lnTo>
                <a:lnTo>
                  <a:pt x="144565" y="222684"/>
                </a:lnTo>
                <a:lnTo>
                  <a:pt x="141077" y="220312"/>
                </a:lnTo>
                <a:lnTo>
                  <a:pt x="139333" y="216823"/>
                </a:lnTo>
                <a:lnTo>
                  <a:pt x="139333" y="183128"/>
                </a:lnTo>
                <a:lnTo>
                  <a:pt x="172401" y="183128"/>
                </a:lnTo>
                <a:lnTo>
                  <a:pt x="172401" y="221521"/>
                </a:lnTo>
                <a:lnTo>
                  <a:pt x="166889" y="226172"/>
                </a:lnTo>
                <a:close/>
              </a:path>
              <a:path w="898525" h="229869">
                <a:moveTo>
                  <a:pt x="204726" y="46113"/>
                </a:moveTo>
                <a:lnTo>
                  <a:pt x="199507" y="41578"/>
                </a:lnTo>
                <a:lnTo>
                  <a:pt x="195779" y="36137"/>
                </a:lnTo>
                <a:lnTo>
                  <a:pt x="193542" y="29788"/>
                </a:lnTo>
                <a:lnTo>
                  <a:pt x="192796" y="22533"/>
                </a:lnTo>
                <a:lnTo>
                  <a:pt x="192868" y="15539"/>
                </a:lnTo>
                <a:lnTo>
                  <a:pt x="195285" y="10231"/>
                </a:lnTo>
                <a:lnTo>
                  <a:pt x="205284" y="2046"/>
                </a:lnTo>
                <a:lnTo>
                  <a:pt x="211446" y="0"/>
                </a:lnTo>
                <a:lnTo>
                  <a:pt x="218748" y="0"/>
                </a:lnTo>
                <a:lnTo>
                  <a:pt x="229461" y="1726"/>
                </a:lnTo>
                <a:lnTo>
                  <a:pt x="237113" y="6906"/>
                </a:lnTo>
                <a:lnTo>
                  <a:pt x="241705" y="15539"/>
                </a:lnTo>
                <a:lnTo>
                  <a:pt x="243235" y="27626"/>
                </a:lnTo>
                <a:lnTo>
                  <a:pt x="242468" y="34916"/>
                </a:lnTo>
                <a:lnTo>
                  <a:pt x="240166" y="42625"/>
                </a:lnTo>
                <a:lnTo>
                  <a:pt x="239024" y="45043"/>
                </a:lnTo>
                <a:lnTo>
                  <a:pt x="205563" y="45043"/>
                </a:lnTo>
                <a:lnTo>
                  <a:pt x="204726" y="46113"/>
                </a:lnTo>
                <a:close/>
              </a:path>
              <a:path w="898525" h="229869">
                <a:moveTo>
                  <a:pt x="210167" y="76739"/>
                </a:moveTo>
                <a:lnTo>
                  <a:pt x="202773" y="76739"/>
                </a:lnTo>
                <a:lnTo>
                  <a:pt x="199075" y="73623"/>
                </a:lnTo>
                <a:lnTo>
                  <a:pt x="199075" y="65856"/>
                </a:lnTo>
                <a:lnTo>
                  <a:pt x="199889" y="62391"/>
                </a:lnTo>
                <a:lnTo>
                  <a:pt x="203145" y="51554"/>
                </a:lnTo>
                <a:lnTo>
                  <a:pt x="204284" y="48113"/>
                </a:lnTo>
                <a:lnTo>
                  <a:pt x="204935" y="46671"/>
                </a:lnTo>
                <a:lnTo>
                  <a:pt x="205633" y="45229"/>
                </a:lnTo>
                <a:lnTo>
                  <a:pt x="205563" y="45043"/>
                </a:lnTo>
                <a:lnTo>
                  <a:pt x="239024" y="45043"/>
                </a:lnTo>
                <a:lnTo>
                  <a:pt x="236329" y="50752"/>
                </a:lnTo>
                <a:lnTo>
                  <a:pt x="230957" y="59298"/>
                </a:lnTo>
                <a:lnTo>
                  <a:pt x="225053" y="66929"/>
                </a:lnTo>
                <a:lnTo>
                  <a:pt x="219620" y="72379"/>
                </a:lnTo>
                <a:lnTo>
                  <a:pt x="214658" y="75649"/>
                </a:lnTo>
                <a:lnTo>
                  <a:pt x="210167" y="76739"/>
                </a:lnTo>
                <a:close/>
              </a:path>
              <a:path w="898525" h="229869">
                <a:moveTo>
                  <a:pt x="286248" y="226172"/>
                </a:moveTo>
                <a:lnTo>
                  <a:pt x="271179" y="226172"/>
                </a:lnTo>
                <a:lnTo>
                  <a:pt x="265668" y="221521"/>
                </a:lnTo>
                <a:lnTo>
                  <a:pt x="265668" y="18836"/>
                </a:lnTo>
                <a:lnTo>
                  <a:pt x="271272" y="14301"/>
                </a:lnTo>
                <a:lnTo>
                  <a:pt x="286527" y="14301"/>
                </a:lnTo>
                <a:lnTo>
                  <a:pt x="290225" y="15417"/>
                </a:lnTo>
                <a:lnTo>
                  <a:pt x="296969" y="19882"/>
                </a:lnTo>
                <a:lnTo>
                  <a:pt x="298666" y="23300"/>
                </a:lnTo>
                <a:lnTo>
                  <a:pt x="298666" y="216823"/>
                </a:lnTo>
                <a:lnTo>
                  <a:pt x="296922" y="220312"/>
                </a:lnTo>
                <a:lnTo>
                  <a:pt x="289992" y="225009"/>
                </a:lnTo>
                <a:lnTo>
                  <a:pt x="286248" y="226172"/>
                </a:lnTo>
                <a:close/>
              </a:path>
              <a:path w="898525" h="229869">
                <a:moveTo>
                  <a:pt x="366135" y="71437"/>
                </a:moveTo>
                <a:lnTo>
                  <a:pt x="333137" y="71437"/>
                </a:lnTo>
                <a:lnTo>
                  <a:pt x="333137" y="37602"/>
                </a:lnTo>
                <a:lnTo>
                  <a:pt x="334812" y="34183"/>
                </a:lnTo>
                <a:lnTo>
                  <a:pt x="341555" y="29719"/>
                </a:lnTo>
                <a:lnTo>
                  <a:pt x="345276" y="28602"/>
                </a:lnTo>
                <a:lnTo>
                  <a:pt x="360531" y="28602"/>
                </a:lnTo>
                <a:lnTo>
                  <a:pt x="366135" y="33137"/>
                </a:lnTo>
                <a:lnTo>
                  <a:pt x="366135" y="71437"/>
                </a:lnTo>
                <a:close/>
              </a:path>
              <a:path w="898525" h="229869">
                <a:moveTo>
                  <a:pt x="415016" y="104435"/>
                </a:moveTo>
                <a:lnTo>
                  <a:pt x="320045" y="104435"/>
                </a:lnTo>
                <a:lnTo>
                  <a:pt x="315418" y="98947"/>
                </a:lnTo>
                <a:lnTo>
                  <a:pt x="315511" y="83576"/>
                </a:lnTo>
                <a:lnTo>
                  <a:pt x="316580" y="80111"/>
                </a:lnTo>
                <a:lnTo>
                  <a:pt x="321278" y="73181"/>
                </a:lnTo>
                <a:lnTo>
                  <a:pt x="324743" y="71437"/>
                </a:lnTo>
                <a:lnTo>
                  <a:pt x="410458" y="71437"/>
                </a:lnTo>
                <a:lnTo>
                  <a:pt x="413877" y="73135"/>
                </a:lnTo>
                <a:lnTo>
                  <a:pt x="416156" y="76530"/>
                </a:lnTo>
                <a:lnTo>
                  <a:pt x="418435" y="79878"/>
                </a:lnTo>
                <a:lnTo>
                  <a:pt x="419574" y="83576"/>
                </a:lnTo>
                <a:lnTo>
                  <a:pt x="419479" y="98947"/>
                </a:lnTo>
                <a:lnTo>
                  <a:pt x="415016" y="104435"/>
                </a:lnTo>
                <a:close/>
              </a:path>
              <a:path w="898525" h="229869">
                <a:moveTo>
                  <a:pt x="384483" y="225893"/>
                </a:moveTo>
                <a:lnTo>
                  <a:pt x="345974" y="209184"/>
                </a:lnTo>
                <a:lnTo>
                  <a:pt x="333173" y="159385"/>
                </a:lnTo>
                <a:lnTo>
                  <a:pt x="333137" y="104435"/>
                </a:lnTo>
                <a:lnTo>
                  <a:pt x="366135" y="104435"/>
                </a:lnTo>
                <a:lnTo>
                  <a:pt x="366135" y="166803"/>
                </a:lnTo>
                <a:lnTo>
                  <a:pt x="367282" y="178218"/>
                </a:lnTo>
                <a:lnTo>
                  <a:pt x="370722" y="186372"/>
                </a:lnTo>
                <a:lnTo>
                  <a:pt x="376456" y="191264"/>
                </a:lnTo>
                <a:lnTo>
                  <a:pt x="384483" y="192895"/>
                </a:lnTo>
                <a:lnTo>
                  <a:pt x="433748" y="192895"/>
                </a:lnTo>
                <a:lnTo>
                  <a:pt x="432951" y="195738"/>
                </a:lnTo>
                <a:lnTo>
                  <a:pt x="404732" y="222492"/>
                </a:lnTo>
                <a:lnTo>
                  <a:pt x="395039" y="225042"/>
                </a:lnTo>
                <a:lnTo>
                  <a:pt x="384483" y="225893"/>
                </a:lnTo>
                <a:close/>
              </a:path>
              <a:path w="898525" h="229869">
                <a:moveTo>
                  <a:pt x="433748" y="192895"/>
                </a:moveTo>
                <a:lnTo>
                  <a:pt x="389971" y="192895"/>
                </a:lnTo>
                <a:lnTo>
                  <a:pt x="394576" y="191499"/>
                </a:lnTo>
                <a:lnTo>
                  <a:pt x="402063" y="185872"/>
                </a:lnTo>
                <a:lnTo>
                  <a:pt x="403947" y="180663"/>
                </a:lnTo>
                <a:lnTo>
                  <a:pt x="403947" y="168478"/>
                </a:lnTo>
                <a:lnTo>
                  <a:pt x="405691" y="164827"/>
                </a:lnTo>
                <a:lnTo>
                  <a:pt x="412714" y="159385"/>
                </a:lnTo>
                <a:lnTo>
                  <a:pt x="416667" y="158013"/>
                </a:lnTo>
                <a:lnTo>
                  <a:pt x="425411" y="158013"/>
                </a:lnTo>
                <a:lnTo>
                  <a:pt x="429182" y="159385"/>
                </a:lnTo>
                <a:lnTo>
                  <a:pt x="435387" y="164757"/>
                </a:lnTo>
                <a:lnTo>
                  <a:pt x="436916" y="168478"/>
                </a:lnTo>
                <a:lnTo>
                  <a:pt x="436945" y="173431"/>
                </a:lnTo>
                <a:lnTo>
                  <a:pt x="435877" y="185304"/>
                </a:lnTo>
                <a:lnTo>
                  <a:pt x="433748" y="192895"/>
                </a:lnTo>
                <a:close/>
              </a:path>
              <a:path w="898525" h="229869">
                <a:moveTo>
                  <a:pt x="498761" y="228474"/>
                </a:moveTo>
                <a:lnTo>
                  <a:pt x="458229" y="209987"/>
                </a:lnTo>
                <a:lnTo>
                  <a:pt x="440911" y="168826"/>
                </a:lnTo>
                <a:lnTo>
                  <a:pt x="440925" y="167606"/>
                </a:lnTo>
                <a:lnTo>
                  <a:pt x="448811" y="130265"/>
                </a:lnTo>
                <a:lnTo>
                  <a:pt x="472670" y="98017"/>
                </a:lnTo>
                <a:lnTo>
                  <a:pt x="506609" y="75937"/>
                </a:lnTo>
                <a:lnTo>
                  <a:pt x="544805" y="68577"/>
                </a:lnTo>
                <a:lnTo>
                  <a:pt x="558535" y="69924"/>
                </a:lnTo>
                <a:lnTo>
                  <a:pt x="571193" y="73966"/>
                </a:lnTo>
                <a:lnTo>
                  <a:pt x="582778" y="80702"/>
                </a:lnTo>
                <a:lnTo>
                  <a:pt x="593290" y="90134"/>
                </a:lnTo>
                <a:lnTo>
                  <a:pt x="601425" y="100458"/>
                </a:lnTo>
                <a:lnTo>
                  <a:pt x="541038" y="100458"/>
                </a:lnTo>
                <a:lnTo>
                  <a:pt x="528546" y="101753"/>
                </a:lnTo>
                <a:lnTo>
                  <a:pt x="494366" y="121178"/>
                </a:lnTo>
                <a:lnTo>
                  <a:pt x="474614" y="155750"/>
                </a:lnTo>
                <a:lnTo>
                  <a:pt x="473298" y="177663"/>
                </a:lnTo>
                <a:lnTo>
                  <a:pt x="476437" y="184407"/>
                </a:lnTo>
                <a:lnTo>
                  <a:pt x="488994" y="193709"/>
                </a:lnTo>
                <a:lnTo>
                  <a:pt x="495785" y="196034"/>
                </a:lnTo>
                <a:lnTo>
                  <a:pt x="568384" y="196034"/>
                </a:lnTo>
                <a:lnTo>
                  <a:pt x="564862" y="199435"/>
                </a:lnTo>
                <a:lnTo>
                  <a:pt x="522341" y="224933"/>
                </a:lnTo>
                <a:lnTo>
                  <a:pt x="510673" y="227589"/>
                </a:lnTo>
                <a:lnTo>
                  <a:pt x="498761" y="228474"/>
                </a:lnTo>
                <a:close/>
              </a:path>
              <a:path w="898525" h="229869">
                <a:moveTo>
                  <a:pt x="568384" y="196034"/>
                </a:moveTo>
                <a:lnTo>
                  <a:pt x="503086" y="196034"/>
                </a:lnTo>
                <a:lnTo>
                  <a:pt x="509823" y="195171"/>
                </a:lnTo>
                <a:lnTo>
                  <a:pt x="517196" y="192581"/>
                </a:lnTo>
                <a:lnTo>
                  <a:pt x="550334" y="167606"/>
                </a:lnTo>
                <a:lnTo>
                  <a:pt x="572728" y="136509"/>
                </a:lnTo>
                <a:lnTo>
                  <a:pt x="575710" y="125922"/>
                </a:lnTo>
                <a:lnTo>
                  <a:pt x="575601" y="121178"/>
                </a:lnTo>
                <a:lnTo>
                  <a:pt x="574384" y="117550"/>
                </a:lnTo>
                <a:lnTo>
                  <a:pt x="571733" y="114062"/>
                </a:lnTo>
                <a:lnTo>
                  <a:pt x="569129" y="110528"/>
                </a:lnTo>
                <a:lnTo>
                  <a:pt x="565711" y="107853"/>
                </a:lnTo>
                <a:lnTo>
                  <a:pt x="557246" y="104226"/>
                </a:lnTo>
                <a:lnTo>
                  <a:pt x="553316" y="102854"/>
                </a:lnTo>
                <a:lnTo>
                  <a:pt x="549688" y="101924"/>
                </a:lnTo>
                <a:lnTo>
                  <a:pt x="546107" y="100947"/>
                </a:lnTo>
                <a:lnTo>
                  <a:pt x="543224" y="100458"/>
                </a:lnTo>
                <a:lnTo>
                  <a:pt x="601425" y="100458"/>
                </a:lnTo>
                <a:lnTo>
                  <a:pt x="602050" y="101252"/>
                </a:lnTo>
                <a:lnTo>
                  <a:pt x="608307" y="113120"/>
                </a:lnTo>
                <a:lnTo>
                  <a:pt x="612061" y="125739"/>
                </a:lnTo>
                <a:lnTo>
                  <a:pt x="613312" y="139107"/>
                </a:lnTo>
                <a:lnTo>
                  <a:pt x="613107" y="183128"/>
                </a:lnTo>
                <a:lnTo>
                  <a:pt x="580245" y="183128"/>
                </a:lnTo>
                <a:lnTo>
                  <a:pt x="573120" y="191460"/>
                </a:lnTo>
                <a:lnTo>
                  <a:pt x="568384" y="196034"/>
                </a:lnTo>
                <a:close/>
              </a:path>
              <a:path w="898525" h="229869">
                <a:moveTo>
                  <a:pt x="599615" y="227916"/>
                </a:moveTo>
                <a:lnTo>
                  <a:pt x="585384" y="227916"/>
                </a:lnTo>
                <a:lnTo>
                  <a:pt x="580245" y="223265"/>
                </a:lnTo>
                <a:lnTo>
                  <a:pt x="580245" y="183128"/>
                </a:lnTo>
                <a:lnTo>
                  <a:pt x="613107" y="183128"/>
                </a:lnTo>
                <a:lnTo>
                  <a:pt x="612982" y="209987"/>
                </a:lnTo>
                <a:lnTo>
                  <a:pt x="612963" y="218661"/>
                </a:lnTo>
                <a:lnTo>
                  <a:pt x="611057" y="222172"/>
                </a:lnTo>
                <a:lnTo>
                  <a:pt x="603476" y="226776"/>
                </a:lnTo>
                <a:lnTo>
                  <a:pt x="599615" y="227916"/>
                </a:lnTo>
                <a:close/>
              </a:path>
              <a:path w="898525" h="229869">
                <a:moveTo>
                  <a:pt x="654002" y="226172"/>
                </a:moveTo>
                <a:lnTo>
                  <a:pt x="638933" y="226172"/>
                </a:lnTo>
                <a:lnTo>
                  <a:pt x="633445" y="221521"/>
                </a:lnTo>
                <a:lnTo>
                  <a:pt x="633445" y="4557"/>
                </a:lnTo>
                <a:lnTo>
                  <a:pt x="639026" y="0"/>
                </a:lnTo>
                <a:lnTo>
                  <a:pt x="654281" y="0"/>
                </a:lnTo>
                <a:lnTo>
                  <a:pt x="658002" y="1116"/>
                </a:lnTo>
                <a:lnTo>
                  <a:pt x="664746" y="5581"/>
                </a:lnTo>
                <a:lnTo>
                  <a:pt x="666443" y="9022"/>
                </a:lnTo>
                <a:lnTo>
                  <a:pt x="666443" y="216823"/>
                </a:lnTo>
                <a:lnTo>
                  <a:pt x="664699" y="220312"/>
                </a:lnTo>
                <a:lnTo>
                  <a:pt x="657769" y="225009"/>
                </a:lnTo>
                <a:lnTo>
                  <a:pt x="654002" y="226172"/>
                </a:lnTo>
                <a:close/>
              </a:path>
              <a:path w="898525" h="229869">
                <a:moveTo>
                  <a:pt x="709438" y="226172"/>
                </a:moveTo>
                <a:lnTo>
                  <a:pt x="694369" y="226172"/>
                </a:lnTo>
                <a:lnTo>
                  <a:pt x="688881" y="221521"/>
                </a:lnTo>
                <a:lnTo>
                  <a:pt x="688881" y="75995"/>
                </a:lnTo>
                <a:lnTo>
                  <a:pt x="694462" y="71437"/>
                </a:lnTo>
                <a:lnTo>
                  <a:pt x="709717" y="71437"/>
                </a:lnTo>
                <a:lnTo>
                  <a:pt x="713437" y="72553"/>
                </a:lnTo>
                <a:lnTo>
                  <a:pt x="720181" y="77018"/>
                </a:lnTo>
                <a:lnTo>
                  <a:pt x="721879" y="80460"/>
                </a:lnTo>
                <a:lnTo>
                  <a:pt x="721879" y="216823"/>
                </a:lnTo>
                <a:lnTo>
                  <a:pt x="720135" y="220312"/>
                </a:lnTo>
                <a:lnTo>
                  <a:pt x="713205" y="225009"/>
                </a:lnTo>
                <a:lnTo>
                  <a:pt x="709438" y="226172"/>
                </a:lnTo>
                <a:close/>
              </a:path>
              <a:path w="898525" h="229869">
                <a:moveTo>
                  <a:pt x="709438" y="54694"/>
                </a:moveTo>
                <a:lnTo>
                  <a:pt x="694369" y="54694"/>
                </a:lnTo>
                <a:lnTo>
                  <a:pt x="688881" y="50066"/>
                </a:lnTo>
                <a:lnTo>
                  <a:pt x="688881" y="26533"/>
                </a:lnTo>
                <a:lnTo>
                  <a:pt x="694462" y="21975"/>
                </a:lnTo>
                <a:lnTo>
                  <a:pt x="709717" y="21975"/>
                </a:lnTo>
                <a:lnTo>
                  <a:pt x="713437" y="23114"/>
                </a:lnTo>
                <a:lnTo>
                  <a:pt x="720181" y="27672"/>
                </a:lnTo>
                <a:lnTo>
                  <a:pt x="721879" y="31091"/>
                </a:lnTo>
                <a:lnTo>
                  <a:pt x="721879" y="45369"/>
                </a:lnTo>
                <a:lnTo>
                  <a:pt x="720135" y="48834"/>
                </a:lnTo>
                <a:lnTo>
                  <a:pt x="713205" y="53531"/>
                </a:lnTo>
                <a:lnTo>
                  <a:pt x="709438" y="54694"/>
                </a:lnTo>
                <a:close/>
              </a:path>
              <a:path w="898525" h="229869">
                <a:moveTo>
                  <a:pt x="824265" y="229311"/>
                </a:moveTo>
                <a:lnTo>
                  <a:pt x="775291" y="215341"/>
                </a:lnTo>
                <a:lnTo>
                  <a:pt x="744107" y="177111"/>
                </a:lnTo>
                <a:lnTo>
                  <a:pt x="738037" y="144828"/>
                </a:lnTo>
                <a:lnTo>
                  <a:pt x="738582" y="135183"/>
                </a:lnTo>
                <a:lnTo>
                  <a:pt x="756839" y="95436"/>
                </a:lnTo>
                <a:lnTo>
                  <a:pt x="791903" y="73962"/>
                </a:lnTo>
                <a:lnTo>
                  <a:pt x="832218" y="67181"/>
                </a:lnTo>
                <a:lnTo>
                  <a:pt x="846458" y="68036"/>
                </a:lnTo>
                <a:lnTo>
                  <a:pt x="887256" y="88123"/>
                </a:lnTo>
                <a:lnTo>
                  <a:pt x="894106" y="100179"/>
                </a:lnTo>
                <a:lnTo>
                  <a:pt x="827683" y="100179"/>
                </a:lnTo>
                <a:lnTo>
                  <a:pt x="817598" y="100755"/>
                </a:lnTo>
                <a:lnTo>
                  <a:pt x="781238" y="118510"/>
                </a:lnTo>
                <a:lnTo>
                  <a:pt x="774524" y="127596"/>
                </a:lnTo>
                <a:lnTo>
                  <a:pt x="782838" y="130404"/>
                </a:lnTo>
                <a:lnTo>
                  <a:pt x="793133" y="132410"/>
                </a:lnTo>
                <a:lnTo>
                  <a:pt x="805407" y="133613"/>
                </a:lnTo>
                <a:lnTo>
                  <a:pt x="819660" y="134015"/>
                </a:lnTo>
                <a:lnTo>
                  <a:pt x="892568" y="134015"/>
                </a:lnTo>
                <a:lnTo>
                  <a:pt x="892022" y="135427"/>
                </a:lnTo>
                <a:lnTo>
                  <a:pt x="885765" y="144239"/>
                </a:lnTo>
                <a:lnTo>
                  <a:pt x="877006" y="152153"/>
                </a:lnTo>
                <a:lnTo>
                  <a:pt x="866083" y="158654"/>
                </a:lnTo>
                <a:lnTo>
                  <a:pt x="859574" y="161013"/>
                </a:lnTo>
                <a:lnTo>
                  <a:pt x="772640" y="161013"/>
                </a:lnTo>
                <a:lnTo>
                  <a:pt x="774183" y="166001"/>
                </a:lnTo>
                <a:lnTo>
                  <a:pt x="805673" y="193104"/>
                </a:lnTo>
                <a:lnTo>
                  <a:pt x="825939" y="196313"/>
                </a:lnTo>
                <a:lnTo>
                  <a:pt x="898144" y="196313"/>
                </a:lnTo>
                <a:lnTo>
                  <a:pt x="898144" y="196801"/>
                </a:lnTo>
                <a:lnTo>
                  <a:pt x="866960" y="222125"/>
                </a:lnTo>
                <a:lnTo>
                  <a:pt x="834546" y="228862"/>
                </a:lnTo>
                <a:lnTo>
                  <a:pt x="824265" y="229311"/>
                </a:lnTo>
                <a:close/>
              </a:path>
              <a:path w="898525" h="229869">
                <a:moveTo>
                  <a:pt x="892568" y="134015"/>
                </a:moveTo>
                <a:lnTo>
                  <a:pt x="819660" y="134015"/>
                </a:lnTo>
                <a:lnTo>
                  <a:pt x="830465" y="133605"/>
                </a:lnTo>
                <a:lnTo>
                  <a:pt x="839717" y="132375"/>
                </a:lnTo>
                <a:lnTo>
                  <a:pt x="847417" y="130326"/>
                </a:lnTo>
                <a:lnTo>
                  <a:pt x="853565" y="127457"/>
                </a:lnTo>
                <a:lnTo>
                  <a:pt x="860750" y="123057"/>
                </a:lnTo>
                <a:lnTo>
                  <a:pt x="864309" y="118760"/>
                </a:lnTo>
                <a:lnTo>
                  <a:pt x="864309" y="111132"/>
                </a:lnTo>
                <a:lnTo>
                  <a:pt x="827683" y="100179"/>
                </a:lnTo>
                <a:lnTo>
                  <a:pt x="894106" y="100179"/>
                </a:lnTo>
                <a:lnTo>
                  <a:pt x="895942" y="105250"/>
                </a:lnTo>
                <a:lnTo>
                  <a:pt x="897028" y="115109"/>
                </a:lnTo>
                <a:lnTo>
                  <a:pt x="895776" y="125717"/>
                </a:lnTo>
                <a:lnTo>
                  <a:pt x="892568" y="134015"/>
                </a:lnTo>
                <a:close/>
              </a:path>
              <a:path w="898525" h="229869">
                <a:moveTo>
                  <a:pt x="821962" y="167013"/>
                </a:moveTo>
                <a:lnTo>
                  <a:pt x="807395" y="166638"/>
                </a:lnTo>
                <a:lnTo>
                  <a:pt x="794319" y="165513"/>
                </a:lnTo>
                <a:lnTo>
                  <a:pt x="782734" y="163638"/>
                </a:lnTo>
                <a:lnTo>
                  <a:pt x="772640" y="161013"/>
                </a:lnTo>
                <a:lnTo>
                  <a:pt x="859574" y="161013"/>
                </a:lnTo>
                <a:lnTo>
                  <a:pt x="853269" y="163298"/>
                </a:lnTo>
                <a:lnTo>
                  <a:pt x="838562" y="166084"/>
                </a:lnTo>
                <a:lnTo>
                  <a:pt x="821962" y="167013"/>
                </a:lnTo>
                <a:close/>
              </a:path>
              <a:path w="898525" h="229869">
                <a:moveTo>
                  <a:pt x="898144" y="196313"/>
                </a:moveTo>
                <a:lnTo>
                  <a:pt x="833985" y="196313"/>
                </a:lnTo>
                <a:lnTo>
                  <a:pt x="842264" y="195081"/>
                </a:lnTo>
                <a:lnTo>
                  <a:pt x="859286" y="190151"/>
                </a:lnTo>
                <a:lnTo>
                  <a:pt x="865611" y="187011"/>
                </a:lnTo>
                <a:lnTo>
                  <a:pt x="869750" y="183198"/>
                </a:lnTo>
                <a:lnTo>
                  <a:pt x="871239" y="180128"/>
                </a:lnTo>
                <a:lnTo>
                  <a:pt x="874355" y="178593"/>
                </a:lnTo>
                <a:lnTo>
                  <a:pt x="883098" y="178593"/>
                </a:lnTo>
                <a:lnTo>
                  <a:pt x="887261" y="180291"/>
                </a:lnTo>
                <a:lnTo>
                  <a:pt x="891586" y="183686"/>
                </a:lnTo>
                <a:lnTo>
                  <a:pt x="895958" y="187035"/>
                </a:lnTo>
                <a:lnTo>
                  <a:pt x="898144" y="191406"/>
                </a:lnTo>
                <a:lnTo>
                  <a:pt x="898144" y="196313"/>
                </a:lnTo>
                <a:close/>
              </a:path>
            </a:pathLst>
          </a:custGeom>
          <a:solidFill>
            <a:srgbClr val="121A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03264" y="482600"/>
            <a:ext cx="6023471" cy="1339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4500" y="3598672"/>
            <a:ext cx="8001000" cy="1606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8BD0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8BD0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1500" y="1478026"/>
            <a:ext cx="4972050" cy="4241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86450" y="1478026"/>
            <a:ext cx="4972050" cy="4241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82700" y="716802"/>
            <a:ext cx="4275850" cy="29760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8BD0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99852" y="911225"/>
            <a:ext cx="8230294" cy="245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100" b="0" i="0">
                <a:solidFill>
                  <a:srgbClr val="8BD04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5743" y="1196975"/>
            <a:ext cx="5878512" cy="2787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86200" y="5976366"/>
            <a:ext cx="36576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715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296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00710" y="720725"/>
            <a:ext cx="3253104" cy="6540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10" dirty="0">
                <a:solidFill>
                  <a:srgbClr val="0C0707"/>
                </a:solidFill>
              </a:rPr>
              <a:t>Buongiorno</a:t>
            </a:r>
            <a:r>
              <a:rPr spc="310" dirty="0">
                <a:solidFill>
                  <a:srgbClr val="00000C"/>
                </a:solidFill>
              </a:rPr>
              <a:t>!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780876" y="2040777"/>
            <a:ext cx="5166995" cy="1591945"/>
            <a:chOff x="2780876" y="2040777"/>
            <a:chExt cx="5166995" cy="15919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80876" y="2040777"/>
              <a:ext cx="5166472" cy="23105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562224" y="19812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close/>
                </a:path>
              </a:pathLst>
            </a:custGeom>
            <a:solidFill>
              <a:srgbClr val="0C07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87511" y="2412252"/>
              <a:ext cx="4541109" cy="29760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36601" y="2966758"/>
              <a:ext cx="3197058" cy="3591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46229" y="3371012"/>
              <a:ext cx="1417383" cy="261109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2233540" y="2609850"/>
            <a:ext cx="6072259" cy="2771774"/>
            <a:chOff x="2233540" y="2609850"/>
            <a:chExt cx="6072259" cy="2771774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34200" y="2609850"/>
              <a:ext cx="1371599" cy="137159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233540" y="2795831"/>
              <a:ext cx="400685" cy="409575"/>
            </a:xfrm>
            <a:custGeom>
              <a:avLst/>
              <a:gdLst/>
              <a:ahLst/>
              <a:cxnLst/>
              <a:rect l="l" t="t" r="r" b="b"/>
              <a:pathLst>
                <a:path w="400685" h="409575">
                  <a:moveTo>
                    <a:pt x="206650" y="409087"/>
                  </a:moveTo>
                  <a:lnTo>
                    <a:pt x="193543" y="409087"/>
                  </a:lnTo>
                  <a:lnTo>
                    <a:pt x="187005" y="408758"/>
                  </a:lnTo>
                  <a:lnTo>
                    <a:pt x="148283" y="402224"/>
                  </a:lnTo>
                  <a:lnTo>
                    <a:pt x="111551" y="388092"/>
                  </a:lnTo>
                  <a:lnTo>
                    <a:pt x="78222" y="366907"/>
                  </a:lnTo>
                  <a:lnTo>
                    <a:pt x="49577" y="339483"/>
                  </a:lnTo>
                  <a:lnTo>
                    <a:pt x="26716" y="306872"/>
                  </a:lnTo>
                  <a:lnTo>
                    <a:pt x="10518" y="270330"/>
                  </a:lnTo>
                  <a:lnTo>
                    <a:pt x="1605" y="231259"/>
                  </a:lnTo>
                  <a:lnTo>
                    <a:pt x="0" y="211242"/>
                  </a:lnTo>
                  <a:lnTo>
                    <a:pt x="0" y="197844"/>
                  </a:lnTo>
                  <a:lnTo>
                    <a:pt x="5123" y="158068"/>
                  </a:lnTo>
                  <a:lnTo>
                    <a:pt x="17739" y="120079"/>
                  </a:lnTo>
                  <a:lnTo>
                    <a:pt x="37363" y="85335"/>
                  </a:lnTo>
                  <a:lnTo>
                    <a:pt x="63241" y="55172"/>
                  </a:lnTo>
                  <a:lnTo>
                    <a:pt x="94378" y="30750"/>
                  </a:lnTo>
                  <a:lnTo>
                    <a:pt x="129577" y="13006"/>
                  </a:lnTo>
                  <a:lnTo>
                    <a:pt x="167487" y="2623"/>
                  </a:lnTo>
                  <a:lnTo>
                    <a:pt x="193543" y="0"/>
                  </a:lnTo>
                  <a:lnTo>
                    <a:pt x="206650" y="0"/>
                  </a:lnTo>
                  <a:lnTo>
                    <a:pt x="245561" y="5237"/>
                  </a:lnTo>
                  <a:lnTo>
                    <a:pt x="282725" y="18133"/>
                  </a:lnTo>
                  <a:lnTo>
                    <a:pt x="316713" y="38193"/>
                  </a:lnTo>
                  <a:lnTo>
                    <a:pt x="346220" y="64646"/>
                  </a:lnTo>
                  <a:lnTo>
                    <a:pt x="370112" y="96475"/>
                  </a:lnTo>
                  <a:lnTo>
                    <a:pt x="387470" y="132457"/>
                  </a:lnTo>
                  <a:lnTo>
                    <a:pt x="397627" y="171209"/>
                  </a:lnTo>
                  <a:lnTo>
                    <a:pt x="400194" y="197844"/>
                  </a:lnTo>
                  <a:lnTo>
                    <a:pt x="400194" y="204543"/>
                  </a:lnTo>
                  <a:lnTo>
                    <a:pt x="400194" y="211242"/>
                  </a:lnTo>
                  <a:lnTo>
                    <a:pt x="395070" y="251018"/>
                  </a:lnTo>
                  <a:lnTo>
                    <a:pt x="382454" y="289008"/>
                  </a:lnTo>
                  <a:lnTo>
                    <a:pt x="362830" y="323752"/>
                  </a:lnTo>
                  <a:lnTo>
                    <a:pt x="336953" y="353914"/>
                  </a:lnTo>
                  <a:lnTo>
                    <a:pt x="305816" y="378337"/>
                  </a:lnTo>
                  <a:lnTo>
                    <a:pt x="270616" y="396080"/>
                  </a:lnTo>
                  <a:lnTo>
                    <a:pt x="232706" y="406463"/>
                  </a:lnTo>
                  <a:lnTo>
                    <a:pt x="213188" y="408758"/>
                  </a:lnTo>
                  <a:lnTo>
                    <a:pt x="206650" y="409087"/>
                  </a:lnTo>
                  <a:close/>
                </a:path>
              </a:pathLst>
            </a:custGeom>
            <a:solidFill>
              <a:srgbClr val="DFE2EB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262187" y="2825114"/>
              <a:ext cx="342900" cy="350520"/>
            </a:xfrm>
            <a:custGeom>
              <a:avLst/>
              <a:gdLst/>
              <a:ahLst/>
              <a:cxnLst/>
              <a:rect l="l" t="t" r="r" b="b"/>
              <a:pathLst>
                <a:path w="342900" h="350519">
                  <a:moveTo>
                    <a:pt x="171449" y="350519"/>
                  </a:moveTo>
                  <a:lnTo>
                    <a:pt x="129780" y="345266"/>
                  </a:lnTo>
                  <a:lnTo>
                    <a:pt x="90628" y="329827"/>
                  </a:lnTo>
                  <a:lnTo>
                    <a:pt x="56318" y="305126"/>
                  </a:lnTo>
                  <a:lnTo>
                    <a:pt x="28894" y="272629"/>
                  </a:lnTo>
                  <a:lnTo>
                    <a:pt x="10017" y="234293"/>
                  </a:lnTo>
                  <a:lnTo>
                    <a:pt x="823" y="192438"/>
                  </a:lnTo>
                  <a:lnTo>
                    <a:pt x="0" y="175259"/>
                  </a:lnTo>
                  <a:lnTo>
                    <a:pt x="205" y="166649"/>
                  </a:lnTo>
                  <a:lnTo>
                    <a:pt x="7380" y="124384"/>
                  </a:lnTo>
                  <a:lnTo>
                    <a:pt x="24386" y="85166"/>
                  </a:lnTo>
                  <a:lnTo>
                    <a:pt x="50216" y="51332"/>
                  </a:lnTo>
                  <a:lnTo>
                    <a:pt x="83315" y="24928"/>
                  </a:lnTo>
                  <a:lnTo>
                    <a:pt x="121680" y="7544"/>
                  </a:lnTo>
                  <a:lnTo>
                    <a:pt x="163027" y="210"/>
                  </a:lnTo>
                  <a:lnTo>
                    <a:pt x="171449" y="0"/>
                  </a:lnTo>
                  <a:lnTo>
                    <a:pt x="179872" y="210"/>
                  </a:lnTo>
                  <a:lnTo>
                    <a:pt x="221219" y="7544"/>
                  </a:lnTo>
                  <a:lnTo>
                    <a:pt x="259584" y="24928"/>
                  </a:lnTo>
                  <a:lnTo>
                    <a:pt x="292683" y="51332"/>
                  </a:lnTo>
                  <a:lnTo>
                    <a:pt x="318513" y="85166"/>
                  </a:lnTo>
                  <a:lnTo>
                    <a:pt x="335519" y="124384"/>
                  </a:lnTo>
                  <a:lnTo>
                    <a:pt x="342694" y="166649"/>
                  </a:lnTo>
                  <a:lnTo>
                    <a:pt x="342899" y="175259"/>
                  </a:lnTo>
                  <a:lnTo>
                    <a:pt x="342694" y="183870"/>
                  </a:lnTo>
                  <a:lnTo>
                    <a:pt x="335519" y="226135"/>
                  </a:lnTo>
                  <a:lnTo>
                    <a:pt x="318513" y="265353"/>
                  </a:lnTo>
                  <a:lnTo>
                    <a:pt x="292683" y="299187"/>
                  </a:lnTo>
                  <a:lnTo>
                    <a:pt x="259584" y="325591"/>
                  </a:lnTo>
                  <a:lnTo>
                    <a:pt x="221219" y="342975"/>
                  </a:lnTo>
                  <a:lnTo>
                    <a:pt x="179872" y="350309"/>
                  </a:lnTo>
                  <a:lnTo>
                    <a:pt x="171449" y="350519"/>
                  </a:lnTo>
                  <a:close/>
                </a:path>
              </a:pathLst>
            </a:custGeom>
            <a:solidFill>
              <a:srgbClr val="171B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8580" y="2924926"/>
              <a:ext cx="109763" cy="15055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29400" y="5086350"/>
              <a:ext cx="838199" cy="295274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2657574" y="5340350"/>
            <a:ext cx="3687445" cy="376384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700" marR="5080">
              <a:lnSpc>
                <a:spcPts val="2550"/>
              </a:lnSpc>
              <a:spcBef>
                <a:spcPts val="309"/>
              </a:spcBef>
            </a:pPr>
            <a:endParaRPr sz="225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sp>
          <p:nvSpPr>
            <p:cNvPr id="3" name="object 3"/>
            <p:cNvSpPr/>
            <p:nvPr/>
          </p:nvSpPr>
          <p:spPr>
            <a:xfrm>
              <a:off x="2819399" y="4572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close/>
                </a:path>
              </a:pathLst>
            </a:custGeom>
            <a:solidFill>
              <a:srgbClr val="D00D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45621" y="890643"/>
              <a:ext cx="4895764" cy="357131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2514600" y="1460500"/>
            <a:ext cx="5863590" cy="2273300"/>
            <a:chOff x="2476499" y="1552575"/>
            <a:chExt cx="5863590" cy="227330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76499" y="1552575"/>
              <a:ext cx="5863297" cy="65385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83197" y="2555127"/>
              <a:ext cx="5795149" cy="62145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82971" y="3202827"/>
              <a:ext cx="5159595" cy="62285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sp>
          <p:nvSpPr>
            <p:cNvPr id="3" name="object 3"/>
            <p:cNvSpPr/>
            <p:nvPr/>
          </p:nvSpPr>
          <p:spPr>
            <a:xfrm>
              <a:off x="2819399" y="25717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close/>
                </a:path>
              </a:pathLst>
            </a:custGeom>
            <a:solidFill>
              <a:srgbClr val="D00D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41751" y="690618"/>
              <a:ext cx="4985948" cy="357131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210800" y="472178"/>
            <a:ext cx="503872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2700" dirty="0"/>
          </a:p>
        </p:txBody>
      </p:sp>
      <p:grpSp>
        <p:nvGrpSpPr>
          <p:cNvPr id="6" name="object 6"/>
          <p:cNvGrpSpPr/>
          <p:nvPr/>
        </p:nvGrpSpPr>
        <p:grpSpPr>
          <a:xfrm>
            <a:off x="2667000" y="1231900"/>
            <a:ext cx="5607050" cy="2748280"/>
            <a:chOff x="2790824" y="1238250"/>
            <a:chExt cx="5607050" cy="274828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9399" y="1238250"/>
              <a:ext cx="5364735" cy="60990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7657" y="1916952"/>
              <a:ext cx="5569641" cy="29760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27603" y="2240802"/>
              <a:ext cx="1686867" cy="29760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90824" y="2686049"/>
              <a:ext cx="4618940" cy="26143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96187" y="3040902"/>
              <a:ext cx="5261943" cy="29760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5605" y="3364473"/>
              <a:ext cx="5204741" cy="23070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99380" y="3688602"/>
              <a:ext cx="5033582" cy="29760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sp>
          <p:nvSpPr>
            <p:cNvPr id="3" name="object 3"/>
            <p:cNvSpPr/>
            <p:nvPr/>
          </p:nvSpPr>
          <p:spPr>
            <a:xfrm>
              <a:off x="2905124" y="39052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close/>
                </a:path>
              </a:pathLst>
            </a:custGeom>
            <a:solidFill>
              <a:srgbClr val="D00D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8667" y="823968"/>
              <a:ext cx="4985948" cy="357131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2505074" y="1571625"/>
            <a:ext cx="5659120" cy="1948180"/>
            <a:chOff x="2505074" y="1571625"/>
            <a:chExt cx="5659120" cy="194818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05074" y="1571625"/>
              <a:ext cx="5624825" cy="28605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9976" y="1926477"/>
              <a:ext cx="5609129" cy="29760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29952" y="2250327"/>
              <a:ext cx="5634239" cy="29760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19976" y="2574177"/>
              <a:ext cx="5637359" cy="62145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20029" y="3221877"/>
              <a:ext cx="5103876" cy="29760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9824" y="1181099"/>
              <a:ext cx="5836842" cy="90913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09824" y="2581274"/>
              <a:ext cx="5610166" cy="3286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5131" y="2936127"/>
              <a:ext cx="5684845" cy="6214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21689" y="3583827"/>
              <a:ext cx="5490113" cy="26530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302000" y="577850"/>
            <a:ext cx="445452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70" dirty="0">
                <a:solidFill>
                  <a:srgbClr val="E72F2F"/>
                </a:solidFill>
                <a:latin typeface="Tahoma"/>
                <a:cs typeface="Tahoma"/>
              </a:rPr>
              <a:t>L</a:t>
            </a:r>
            <a:r>
              <a:rPr sz="2700" spc="-85" dirty="0">
                <a:solidFill>
                  <a:srgbClr val="E72F2F"/>
                </a:solidFill>
                <a:latin typeface="Tahoma"/>
                <a:cs typeface="Tahoma"/>
              </a:rPr>
              <a:t>e</a:t>
            </a:r>
            <a:r>
              <a:rPr sz="2700" spc="-75" dirty="0">
                <a:solidFill>
                  <a:srgbClr val="E72F2F"/>
                </a:solidFill>
                <a:latin typeface="Tahoma"/>
                <a:cs typeface="Tahoma"/>
              </a:rPr>
              <a:t>s</a:t>
            </a:r>
            <a:r>
              <a:rPr sz="2700" spc="-305" dirty="0">
                <a:solidFill>
                  <a:srgbClr val="E72F2F"/>
                </a:solidFill>
                <a:latin typeface="Tahoma"/>
                <a:cs typeface="Tahoma"/>
              </a:rPr>
              <a:t> </a:t>
            </a:r>
            <a:r>
              <a:rPr sz="2700" spc="-75" dirty="0">
                <a:solidFill>
                  <a:srgbClr val="E72F2F"/>
                </a:solidFill>
                <a:latin typeface="Tahoma"/>
                <a:cs typeface="Tahoma"/>
              </a:rPr>
              <a:t>c</a:t>
            </a:r>
            <a:r>
              <a:rPr sz="2700" spc="-5" dirty="0">
                <a:solidFill>
                  <a:srgbClr val="E72F2F"/>
                </a:solidFill>
                <a:latin typeface="Tahoma"/>
                <a:cs typeface="Tahoma"/>
              </a:rPr>
              <a:t>o</a:t>
            </a:r>
            <a:r>
              <a:rPr sz="2700" spc="-30" dirty="0">
                <a:solidFill>
                  <a:srgbClr val="E72F2F"/>
                </a:solidFill>
                <a:latin typeface="Tahoma"/>
                <a:cs typeface="Tahoma"/>
              </a:rPr>
              <a:t>n</a:t>
            </a:r>
            <a:r>
              <a:rPr sz="2700" spc="5" dirty="0">
                <a:solidFill>
                  <a:srgbClr val="E72F2F"/>
                </a:solidFill>
                <a:latin typeface="Tahoma"/>
                <a:cs typeface="Tahoma"/>
              </a:rPr>
              <a:t>d</a:t>
            </a:r>
            <a:r>
              <a:rPr sz="2700" spc="45" dirty="0">
                <a:solidFill>
                  <a:srgbClr val="E72F2F"/>
                </a:solidFill>
                <a:latin typeface="Tahoma"/>
                <a:cs typeface="Tahoma"/>
              </a:rPr>
              <a:t>i</a:t>
            </a:r>
            <a:r>
              <a:rPr sz="2700" spc="25" dirty="0">
                <a:solidFill>
                  <a:srgbClr val="E72F2F"/>
                </a:solidFill>
                <a:latin typeface="Tahoma"/>
                <a:cs typeface="Tahoma"/>
              </a:rPr>
              <a:t>ti</a:t>
            </a:r>
            <a:r>
              <a:rPr sz="2700" spc="-5" dirty="0">
                <a:solidFill>
                  <a:srgbClr val="E72F2F"/>
                </a:solidFill>
                <a:latin typeface="Tahoma"/>
                <a:cs typeface="Tahoma"/>
              </a:rPr>
              <a:t>o</a:t>
            </a:r>
            <a:r>
              <a:rPr sz="2700" spc="-30" dirty="0">
                <a:solidFill>
                  <a:srgbClr val="E72F2F"/>
                </a:solidFill>
                <a:latin typeface="Tahoma"/>
                <a:cs typeface="Tahoma"/>
              </a:rPr>
              <a:t>n</a:t>
            </a:r>
            <a:r>
              <a:rPr sz="2700" spc="-75" dirty="0">
                <a:solidFill>
                  <a:srgbClr val="E72F2F"/>
                </a:solidFill>
                <a:latin typeface="Tahoma"/>
                <a:cs typeface="Tahoma"/>
              </a:rPr>
              <a:t>s</a:t>
            </a:r>
            <a:r>
              <a:rPr sz="2700" spc="-305" dirty="0">
                <a:solidFill>
                  <a:srgbClr val="E72F2F"/>
                </a:solidFill>
                <a:latin typeface="Tahoma"/>
                <a:cs typeface="Tahoma"/>
              </a:rPr>
              <a:t> </a:t>
            </a:r>
            <a:r>
              <a:rPr sz="2700" spc="5" dirty="0">
                <a:solidFill>
                  <a:srgbClr val="E72F2F"/>
                </a:solidFill>
                <a:latin typeface="Tahoma"/>
                <a:cs typeface="Tahoma"/>
              </a:rPr>
              <a:t>d</a:t>
            </a:r>
            <a:r>
              <a:rPr sz="2700" spc="100" dirty="0">
                <a:solidFill>
                  <a:srgbClr val="E72F2F"/>
                </a:solidFill>
                <a:latin typeface="Tahoma"/>
                <a:cs typeface="Tahoma"/>
              </a:rPr>
              <a:t>'</a:t>
            </a:r>
            <a:r>
              <a:rPr sz="2700" spc="-60" dirty="0">
                <a:solidFill>
                  <a:srgbClr val="E72F2F"/>
                </a:solidFill>
                <a:latin typeface="Tahoma"/>
                <a:cs typeface="Tahoma"/>
              </a:rPr>
              <a:t>a</a:t>
            </a:r>
            <a:r>
              <a:rPr sz="2700" spc="5" dirty="0">
                <a:solidFill>
                  <a:srgbClr val="E72F2F"/>
                </a:solidFill>
                <a:latin typeface="Tahoma"/>
                <a:cs typeface="Tahoma"/>
              </a:rPr>
              <a:t>pp</a:t>
            </a:r>
            <a:r>
              <a:rPr sz="2700" spc="-70" dirty="0">
                <a:solidFill>
                  <a:srgbClr val="E72F2F"/>
                </a:solidFill>
                <a:latin typeface="Tahoma"/>
                <a:cs typeface="Tahoma"/>
              </a:rPr>
              <a:t>r</a:t>
            </a:r>
            <a:r>
              <a:rPr sz="2700" spc="-85" dirty="0">
                <a:solidFill>
                  <a:srgbClr val="E72F2F"/>
                </a:solidFill>
                <a:latin typeface="Tahoma"/>
                <a:cs typeface="Tahoma"/>
              </a:rPr>
              <a:t>e</a:t>
            </a:r>
            <a:r>
              <a:rPr sz="2700" spc="-30" dirty="0">
                <a:solidFill>
                  <a:srgbClr val="E72F2F"/>
                </a:solidFill>
                <a:latin typeface="Tahoma"/>
                <a:cs typeface="Tahoma"/>
              </a:rPr>
              <a:t>n</a:t>
            </a:r>
            <a:r>
              <a:rPr sz="2700" spc="25" dirty="0">
                <a:solidFill>
                  <a:srgbClr val="E72F2F"/>
                </a:solidFill>
                <a:latin typeface="Tahoma"/>
                <a:cs typeface="Tahoma"/>
              </a:rPr>
              <a:t>ti</a:t>
            </a:r>
            <a:r>
              <a:rPr sz="2700" spc="-75" dirty="0">
                <a:solidFill>
                  <a:srgbClr val="E72F2F"/>
                </a:solidFill>
                <a:latin typeface="Tahoma"/>
                <a:cs typeface="Tahoma"/>
              </a:rPr>
              <a:t>ss</a:t>
            </a:r>
            <a:r>
              <a:rPr sz="2700" spc="-60" dirty="0">
                <a:solidFill>
                  <a:srgbClr val="E72F2F"/>
                </a:solidFill>
                <a:latin typeface="Tahoma"/>
                <a:cs typeface="Tahoma"/>
              </a:rPr>
              <a:t>a</a:t>
            </a:r>
            <a:r>
              <a:rPr sz="2700" spc="-175" dirty="0">
                <a:solidFill>
                  <a:srgbClr val="E72F2F"/>
                </a:solidFill>
                <a:latin typeface="Tahoma"/>
                <a:cs typeface="Tahoma"/>
              </a:rPr>
              <a:t>g</a:t>
            </a:r>
            <a:r>
              <a:rPr sz="2700" spc="-85" dirty="0">
                <a:solidFill>
                  <a:srgbClr val="E72F2F"/>
                </a:solidFill>
                <a:latin typeface="Tahoma"/>
                <a:cs typeface="Tahoma"/>
              </a:rPr>
              <a:t>e</a:t>
            </a:r>
            <a:endParaRPr sz="27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2314575" y="2286007"/>
            <a:ext cx="1516380" cy="1029969"/>
            <a:chOff x="2314575" y="2286007"/>
            <a:chExt cx="1516380" cy="1029969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14575" y="2286007"/>
              <a:ext cx="1377116" cy="55556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28253" y="2910715"/>
              <a:ext cx="1502580" cy="16898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329276" y="3158253"/>
              <a:ext cx="723265" cy="157480"/>
            </a:xfrm>
            <a:custGeom>
              <a:avLst/>
              <a:gdLst/>
              <a:ahLst/>
              <a:cxnLst/>
              <a:rect l="l" t="t" r="r" b="b"/>
              <a:pathLst>
                <a:path w="723264" h="157479">
                  <a:moveTo>
                    <a:pt x="15092" y="156446"/>
                  </a:moveTo>
                  <a:lnTo>
                    <a:pt x="4041" y="156446"/>
                  </a:lnTo>
                  <a:lnTo>
                    <a:pt x="0" y="153035"/>
                  </a:lnTo>
                  <a:lnTo>
                    <a:pt x="0" y="7503"/>
                  </a:lnTo>
                  <a:lnTo>
                    <a:pt x="1620" y="4860"/>
                  </a:lnTo>
                  <a:lnTo>
                    <a:pt x="8100" y="1347"/>
                  </a:lnTo>
                  <a:lnTo>
                    <a:pt x="11425" y="460"/>
                  </a:lnTo>
                  <a:lnTo>
                    <a:pt x="19440" y="460"/>
                  </a:lnTo>
                  <a:lnTo>
                    <a:pt x="22612" y="1978"/>
                  </a:lnTo>
                  <a:lnTo>
                    <a:pt x="24363" y="5030"/>
                  </a:lnTo>
                  <a:lnTo>
                    <a:pt x="53216" y="47680"/>
                  </a:lnTo>
                  <a:lnTo>
                    <a:pt x="24198" y="47680"/>
                  </a:lnTo>
                  <a:lnTo>
                    <a:pt x="24198" y="149590"/>
                  </a:lnTo>
                  <a:lnTo>
                    <a:pt x="22919" y="152148"/>
                  </a:lnTo>
                  <a:lnTo>
                    <a:pt x="17837" y="155593"/>
                  </a:lnTo>
                  <a:lnTo>
                    <a:pt x="15092" y="156446"/>
                  </a:lnTo>
                  <a:close/>
                </a:path>
                <a:path w="723264" h="157479">
                  <a:moveTo>
                    <a:pt x="98839" y="72697"/>
                  </a:moveTo>
                  <a:lnTo>
                    <a:pt x="70139" y="72697"/>
                  </a:lnTo>
                  <a:lnTo>
                    <a:pt x="116194" y="4860"/>
                  </a:lnTo>
                  <a:lnTo>
                    <a:pt x="117940" y="1961"/>
                  </a:lnTo>
                  <a:lnTo>
                    <a:pt x="120685" y="460"/>
                  </a:lnTo>
                  <a:lnTo>
                    <a:pt x="128052" y="460"/>
                  </a:lnTo>
                  <a:lnTo>
                    <a:pt x="131616" y="1381"/>
                  </a:lnTo>
                  <a:lnTo>
                    <a:pt x="135061" y="3223"/>
                  </a:lnTo>
                  <a:lnTo>
                    <a:pt x="138540" y="5030"/>
                  </a:lnTo>
                  <a:lnTo>
                    <a:pt x="140188" y="7503"/>
                  </a:lnTo>
                  <a:lnTo>
                    <a:pt x="140279" y="47680"/>
                  </a:lnTo>
                  <a:lnTo>
                    <a:pt x="116081" y="47680"/>
                  </a:lnTo>
                  <a:lnTo>
                    <a:pt x="98839" y="72697"/>
                  </a:lnTo>
                  <a:close/>
                </a:path>
                <a:path w="723264" h="157479">
                  <a:moveTo>
                    <a:pt x="76347" y="100682"/>
                  </a:moveTo>
                  <a:lnTo>
                    <a:pt x="63966" y="100682"/>
                  </a:lnTo>
                  <a:lnTo>
                    <a:pt x="58787" y="97612"/>
                  </a:lnTo>
                  <a:lnTo>
                    <a:pt x="54433" y="91524"/>
                  </a:lnTo>
                  <a:lnTo>
                    <a:pt x="24198" y="47680"/>
                  </a:lnTo>
                  <a:lnTo>
                    <a:pt x="53216" y="47680"/>
                  </a:lnTo>
                  <a:lnTo>
                    <a:pt x="70139" y="72697"/>
                  </a:lnTo>
                  <a:lnTo>
                    <a:pt x="98839" y="72697"/>
                  </a:lnTo>
                  <a:lnTo>
                    <a:pt x="81667" y="97612"/>
                  </a:lnTo>
                  <a:lnTo>
                    <a:pt x="76347" y="100682"/>
                  </a:lnTo>
                  <a:close/>
                </a:path>
                <a:path w="723264" h="157479">
                  <a:moveTo>
                    <a:pt x="131173" y="156446"/>
                  </a:moveTo>
                  <a:lnTo>
                    <a:pt x="120122" y="156446"/>
                  </a:lnTo>
                  <a:lnTo>
                    <a:pt x="116081" y="153035"/>
                  </a:lnTo>
                  <a:lnTo>
                    <a:pt x="116081" y="47680"/>
                  </a:lnTo>
                  <a:lnTo>
                    <a:pt x="140279" y="47680"/>
                  </a:lnTo>
                  <a:lnTo>
                    <a:pt x="140279" y="149590"/>
                  </a:lnTo>
                  <a:lnTo>
                    <a:pt x="139000" y="152148"/>
                  </a:lnTo>
                  <a:lnTo>
                    <a:pt x="133918" y="155593"/>
                  </a:lnTo>
                  <a:lnTo>
                    <a:pt x="131173" y="156446"/>
                  </a:lnTo>
                  <a:close/>
                </a:path>
                <a:path w="723264" h="157479">
                  <a:moveTo>
                    <a:pt x="177284" y="156446"/>
                  </a:moveTo>
                  <a:lnTo>
                    <a:pt x="166233" y="156446"/>
                  </a:lnTo>
                  <a:lnTo>
                    <a:pt x="162192" y="153035"/>
                  </a:lnTo>
                  <a:lnTo>
                    <a:pt x="162192" y="4399"/>
                  </a:lnTo>
                  <a:lnTo>
                    <a:pt x="166302" y="1074"/>
                  </a:lnTo>
                  <a:lnTo>
                    <a:pt x="177489" y="1074"/>
                  </a:lnTo>
                  <a:lnTo>
                    <a:pt x="180200" y="1892"/>
                  </a:lnTo>
                  <a:lnTo>
                    <a:pt x="185145" y="5167"/>
                  </a:lnTo>
                  <a:lnTo>
                    <a:pt x="186390" y="7673"/>
                  </a:lnTo>
                  <a:lnTo>
                    <a:pt x="186390" y="149590"/>
                  </a:lnTo>
                  <a:lnTo>
                    <a:pt x="185111" y="152148"/>
                  </a:lnTo>
                  <a:lnTo>
                    <a:pt x="180029" y="155593"/>
                  </a:lnTo>
                  <a:lnTo>
                    <a:pt x="177284" y="156446"/>
                  </a:lnTo>
                  <a:close/>
                </a:path>
                <a:path w="723264" h="157479">
                  <a:moveTo>
                    <a:pt x="303689" y="156446"/>
                  </a:moveTo>
                  <a:lnTo>
                    <a:pt x="213801" y="156446"/>
                  </a:lnTo>
                  <a:lnTo>
                    <a:pt x="208293" y="153035"/>
                  </a:lnTo>
                  <a:lnTo>
                    <a:pt x="208293" y="4399"/>
                  </a:lnTo>
                  <a:lnTo>
                    <a:pt x="212403" y="1074"/>
                  </a:lnTo>
                  <a:lnTo>
                    <a:pt x="223590" y="1074"/>
                  </a:lnTo>
                  <a:lnTo>
                    <a:pt x="226301" y="1892"/>
                  </a:lnTo>
                  <a:lnTo>
                    <a:pt x="231247" y="5167"/>
                  </a:lnTo>
                  <a:lnTo>
                    <a:pt x="232491" y="7673"/>
                  </a:lnTo>
                  <a:lnTo>
                    <a:pt x="232491" y="132452"/>
                  </a:lnTo>
                  <a:lnTo>
                    <a:pt x="300244" y="132452"/>
                  </a:lnTo>
                  <a:lnTo>
                    <a:pt x="302768" y="133731"/>
                  </a:lnTo>
                  <a:lnTo>
                    <a:pt x="304473" y="136289"/>
                  </a:lnTo>
                  <a:lnTo>
                    <a:pt x="306212" y="138813"/>
                  </a:lnTo>
                  <a:lnTo>
                    <a:pt x="307082" y="141575"/>
                  </a:lnTo>
                  <a:lnTo>
                    <a:pt x="307082" y="152489"/>
                  </a:lnTo>
                  <a:lnTo>
                    <a:pt x="303689" y="156446"/>
                  </a:lnTo>
                  <a:close/>
                </a:path>
                <a:path w="723264" h="157479">
                  <a:moveTo>
                    <a:pt x="355794" y="84669"/>
                  </a:moveTo>
                  <a:lnTo>
                    <a:pt x="329703" y="84669"/>
                  </a:lnTo>
                  <a:lnTo>
                    <a:pt x="357841" y="10999"/>
                  </a:lnTo>
                  <a:lnTo>
                    <a:pt x="359376" y="7963"/>
                  </a:lnTo>
                  <a:lnTo>
                    <a:pt x="361456" y="5559"/>
                  </a:lnTo>
                  <a:lnTo>
                    <a:pt x="366743" y="1978"/>
                  </a:lnTo>
                  <a:lnTo>
                    <a:pt x="369283" y="1074"/>
                  </a:lnTo>
                  <a:lnTo>
                    <a:pt x="374161" y="1074"/>
                  </a:lnTo>
                  <a:lnTo>
                    <a:pt x="376702" y="2029"/>
                  </a:lnTo>
                  <a:lnTo>
                    <a:pt x="379328" y="3939"/>
                  </a:lnTo>
                  <a:lnTo>
                    <a:pt x="381954" y="5815"/>
                  </a:lnTo>
                  <a:lnTo>
                    <a:pt x="383949" y="8185"/>
                  </a:lnTo>
                  <a:lnTo>
                    <a:pt x="385313" y="11050"/>
                  </a:lnTo>
                  <a:lnTo>
                    <a:pt x="397437" y="42769"/>
                  </a:lnTo>
                  <a:lnTo>
                    <a:pt x="371705" y="42769"/>
                  </a:lnTo>
                  <a:lnTo>
                    <a:pt x="355794" y="84669"/>
                  </a:lnTo>
                  <a:close/>
                </a:path>
                <a:path w="723264" h="157479">
                  <a:moveTo>
                    <a:pt x="413451" y="84669"/>
                  </a:moveTo>
                  <a:lnTo>
                    <a:pt x="387616" y="84669"/>
                  </a:lnTo>
                  <a:lnTo>
                    <a:pt x="371705" y="42769"/>
                  </a:lnTo>
                  <a:lnTo>
                    <a:pt x="397437" y="42769"/>
                  </a:lnTo>
                  <a:lnTo>
                    <a:pt x="413451" y="84669"/>
                  </a:lnTo>
                  <a:close/>
                </a:path>
                <a:path w="723264" h="157479">
                  <a:moveTo>
                    <a:pt x="430880" y="108867"/>
                  </a:moveTo>
                  <a:lnTo>
                    <a:pt x="311592" y="108867"/>
                  </a:lnTo>
                  <a:lnTo>
                    <a:pt x="308322" y="104843"/>
                  </a:lnTo>
                  <a:lnTo>
                    <a:pt x="308267" y="93588"/>
                  </a:lnTo>
                  <a:lnTo>
                    <a:pt x="309086" y="90859"/>
                  </a:lnTo>
                  <a:lnTo>
                    <a:pt x="312360" y="85914"/>
                  </a:lnTo>
                  <a:lnTo>
                    <a:pt x="314867" y="84669"/>
                  </a:lnTo>
                  <a:lnTo>
                    <a:pt x="427435" y="84669"/>
                  </a:lnTo>
                  <a:lnTo>
                    <a:pt x="429959" y="85948"/>
                  </a:lnTo>
                  <a:lnTo>
                    <a:pt x="431664" y="88506"/>
                  </a:lnTo>
                  <a:lnTo>
                    <a:pt x="433404" y="91030"/>
                  </a:lnTo>
                  <a:lnTo>
                    <a:pt x="434209" y="93588"/>
                  </a:lnTo>
                  <a:lnTo>
                    <a:pt x="434273" y="104843"/>
                  </a:lnTo>
                  <a:lnTo>
                    <a:pt x="430880" y="108867"/>
                  </a:lnTo>
                  <a:close/>
                </a:path>
                <a:path w="723264" h="157479">
                  <a:moveTo>
                    <a:pt x="325576" y="156446"/>
                  </a:moveTo>
                  <a:lnTo>
                    <a:pt x="318550" y="156446"/>
                  </a:lnTo>
                  <a:lnTo>
                    <a:pt x="315481" y="155320"/>
                  </a:lnTo>
                  <a:lnTo>
                    <a:pt x="309341" y="150818"/>
                  </a:lnTo>
                  <a:lnTo>
                    <a:pt x="307807" y="147902"/>
                  </a:lnTo>
                  <a:lnTo>
                    <a:pt x="307807" y="143264"/>
                  </a:lnTo>
                  <a:lnTo>
                    <a:pt x="308045" y="142070"/>
                  </a:lnTo>
                  <a:lnTo>
                    <a:pt x="308523" y="140740"/>
                  </a:lnTo>
                  <a:lnTo>
                    <a:pt x="320545" y="108867"/>
                  </a:lnTo>
                  <a:lnTo>
                    <a:pt x="346637" y="108867"/>
                  </a:lnTo>
                  <a:lnTo>
                    <a:pt x="330573" y="150818"/>
                  </a:lnTo>
                  <a:lnTo>
                    <a:pt x="328560" y="154570"/>
                  </a:lnTo>
                  <a:lnTo>
                    <a:pt x="325576" y="156446"/>
                  </a:lnTo>
                  <a:close/>
                </a:path>
                <a:path w="723264" h="157479">
                  <a:moveTo>
                    <a:pt x="425030" y="156446"/>
                  </a:moveTo>
                  <a:lnTo>
                    <a:pt x="418004" y="156446"/>
                  </a:lnTo>
                  <a:lnTo>
                    <a:pt x="415003" y="154570"/>
                  </a:lnTo>
                  <a:lnTo>
                    <a:pt x="412991" y="150818"/>
                  </a:lnTo>
                  <a:lnTo>
                    <a:pt x="396978" y="108867"/>
                  </a:lnTo>
                  <a:lnTo>
                    <a:pt x="422865" y="108867"/>
                  </a:lnTo>
                  <a:lnTo>
                    <a:pt x="435092" y="140791"/>
                  </a:lnTo>
                  <a:lnTo>
                    <a:pt x="435535" y="142155"/>
                  </a:lnTo>
                  <a:lnTo>
                    <a:pt x="435744" y="143264"/>
                  </a:lnTo>
                  <a:lnTo>
                    <a:pt x="435757" y="147902"/>
                  </a:lnTo>
                  <a:lnTo>
                    <a:pt x="434222" y="150818"/>
                  </a:lnTo>
                  <a:lnTo>
                    <a:pt x="428083" y="155320"/>
                  </a:lnTo>
                  <a:lnTo>
                    <a:pt x="425030" y="156446"/>
                  </a:lnTo>
                  <a:close/>
                </a:path>
                <a:path w="723264" h="157479">
                  <a:moveTo>
                    <a:pt x="464578" y="156446"/>
                  </a:moveTo>
                  <a:lnTo>
                    <a:pt x="453527" y="156446"/>
                  </a:lnTo>
                  <a:lnTo>
                    <a:pt x="449486" y="153035"/>
                  </a:lnTo>
                  <a:lnTo>
                    <a:pt x="449486" y="4399"/>
                  </a:lnTo>
                  <a:lnTo>
                    <a:pt x="453033" y="1074"/>
                  </a:lnTo>
                  <a:lnTo>
                    <a:pt x="464322" y="1074"/>
                  </a:lnTo>
                  <a:lnTo>
                    <a:pt x="468295" y="2779"/>
                  </a:lnTo>
                  <a:lnTo>
                    <a:pt x="472047" y="6190"/>
                  </a:lnTo>
                  <a:lnTo>
                    <a:pt x="509955" y="39546"/>
                  </a:lnTo>
                  <a:lnTo>
                    <a:pt x="473684" y="39546"/>
                  </a:lnTo>
                  <a:lnTo>
                    <a:pt x="473684" y="149590"/>
                  </a:lnTo>
                  <a:lnTo>
                    <a:pt x="472405" y="152148"/>
                  </a:lnTo>
                  <a:lnTo>
                    <a:pt x="467323" y="155593"/>
                  </a:lnTo>
                  <a:lnTo>
                    <a:pt x="464578" y="156446"/>
                  </a:lnTo>
                  <a:close/>
                </a:path>
                <a:path w="723264" h="157479">
                  <a:moveTo>
                    <a:pt x="578050" y="78171"/>
                  </a:moveTo>
                  <a:lnTo>
                    <a:pt x="553851" y="78171"/>
                  </a:lnTo>
                  <a:lnTo>
                    <a:pt x="553851" y="4399"/>
                  </a:lnTo>
                  <a:lnTo>
                    <a:pt x="557944" y="1074"/>
                  </a:lnTo>
                  <a:lnTo>
                    <a:pt x="569131" y="1074"/>
                  </a:lnTo>
                  <a:lnTo>
                    <a:pt x="571860" y="1892"/>
                  </a:lnTo>
                  <a:lnTo>
                    <a:pt x="576805" y="5167"/>
                  </a:lnTo>
                  <a:lnTo>
                    <a:pt x="578050" y="7673"/>
                  </a:lnTo>
                  <a:lnTo>
                    <a:pt x="578050" y="78171"/>
                  </a:lnTo>
                  <a:close/>
                </a:path>
                <a:path w="723264" h="157479">
                  <a:moveTo>
                    <a:pt x="568926" y="156446"/>
                  </a:moveTo>
                  <a:lnTo>
                    <a:pt x="557876" y="156446"/>
                  </a:lnTo>
                  <a:lnTo>
                    <a:pt x="553851" y="153035"/>
                  </a:lnTo>
                  <a:lnTo>
                    <a:pt x="553851" y="110044"/>
                  </a:lnTo>
                  <a:lnTo>
                    <a:pt x="473684" y="39546"/>
                  </a:lnTo>
                  <a:lnTo>
                    <a:pt x="509955" y="39546"/>
                  </a:lnTo>
                  <a:lnTo>
                    <a:pt x="553851" y="78171"/>
                  </a:lnTo>
                  <a:lnTo>
                    <a:pt x="578050" y="78171"/>
                  </a:lnTo>
                  <a:lnTo>
                    <a:pt x="578050" y="149590"/>
                  </a:lnTo>
                  <a:lnTo>
                    <a:pt x="576771" y="152148"/>
                  </a:lnTo>
                  <a:lnTo>
                    <a:pt x="571689" y="155593"/>
                  </a:lnTo>
                  <a:lnTo>
                    <a:pt x="568926" y="156446"/>
                  </a:lnTo>
                  <a:close/>
                </a:path>
                <a:path w="723264" h="157479">
                  <a:moveTo>
                    <a:pt x="659595" y="157469"/>
                  </a:moveTo>
                  <a:lnTo>
                    <a:pt x="613807" y="135368"/>
                  </a:lnTo>
                  <a:lnTo>
                    <a:pt x="595917" y="95483"/>
                  </a:lnTo>
                  <a:lnTo>
                    <a:pt x="594740" y="79399"/>
                  </a:lnTo>
                  <a:lnTo>
                    <a:pt x="594774" y="78530"/>
                  </a:lnTo>
                  <a:lnTo>
                    <a:pt x="605430" y="34830"/>
                  </a:lnTo>
                  <a:lnTo>
                    <a:pt x="634770" y="5691"/>
                  </a:lnTo>
                  <a:lnTo>
                    <a:pt x="659646" y="0"/>
                  </a:lnTo>
                  <a:lnTo>
                    <a:pt x="672532" y="1458"/>
                  </a:lnTo>
                  <a:lnTo>
                    <a:pt x="684331" y="5832"/>
                  </a:lnTo>
                  <a:lnTo>
                    <a:pt x="695043" y="13122"/>
                  </a:lnTo>
                  <a:lnTo>
                    <a:pt x="704667" y="23328"/>
                  </a:lnTo>
                  <a:lnTo>
                    <a:pt x="705233" y="24198"/>
                  </a:lnTo>
                  <a:lnTo>
                    <a:pt x="659595" y="24198"/>
                  </a:lnTo>
                  <a:lnTo>
                    <a:pt x="651736" y="25247"/>
                  </a:lnTo>
                  <a:lnTo>
                    <a:pt x="621980" y="58974"/>
                  </a:lnTo>
                  <a:lnTo>
                    <a:pt x="618923" y="79399"/>
                  </a:lnTo>
                  <a:lnTo>
                    <a:pt x="619684" y="90188"/>
                  </a:lnTo>
                  <a:lnTo>
                    <a:pt x="637466" y="124436"/>
                  </a:lnTo>
                  <a:lnTo>
                    <a:pt x="659595" y="133270"/>
                  </a:lnTo>
                  <a:lnTo>
                    <a:pt x="706483" y="133270"/>
                  </a:lnTo>
                  <a:lnTo>
                    <a:pt x="705025" y="135470"/>
                  </a:lnTo>
                  <a:lnTo>
                    <a:pt x="695498" y="145037"/>
                  </a:lnTo>
                  <a:lnTo>
                    <a:pt x="684791" y="151867"/>
                  </a:lnTo>
                  <a:lnTo>
                    <a:pt x="672814" y="156017"/>
                  </a:lnTo>
                  <a:lnTo>
                    <a:pt x="659595" y="157469"/>
                  </a:lnTo>
                  <a:close/>
                </a:path>
                <a:path w="723264" h="157479">
                  <a:moveTo>
                    <a:pt x="706483" y="133270"/>
                  </a:moveTo>
                  <a:lnTo>
                    <a:pt x="659595" y="133270"/>
                  </a:lnTo>
                  <a:lnTo>
                    <a:pt x="667340" y="132282"/>
                  </a:lnTo>
                  <a:lnTo>
                    <a:pt x="674508" y="129318"/>
                  </a:lnTo>
                  <a:lnTo>
                    <a:pt x="697911" y="89865"/>
                  </a:lnTo>
                  <a:lnTo>
                    <a:pt x="698602" y="78530"/>
                  </a:lnTo>
                  <a:lnTo>
                    <a:pt x="697904" y="68438"/>
                  </a:lnTo>
                  <a:lnTo>
                    <a:pt x="680948" y="33522"/>
                  </a:lnTo>
                  <a:lnTo>
                    <a:pt x="659595" y="24198"/>
                  </a:lnTo>
                  <a:lnTo>
                    <a:pt x="705233" y="24198"/>
                  </a:lnTo>
                  <a:lnTo>
                    <a:pt x="712613" y="35527"/>
                  </a:lnTo>
                  <a:lnTo>
                    <a:pt x="718288" y="48793"/>
                  </a:lnTo>
                  <a:lnTo>
                    <a:pt x="721693" y="63127"/>
                  </a:lnTo>
                  <a:lnTo>
                    <a:pt x="722829" y="78530"/>
                  </a:lnTo>
                  <a:lnTo>
                    <a:pt x="721716" y="95249"/>
                  </a:lnTo>
                  <a:lnTo>
                    <a:pt x="718378" y="110313"/>
                  </a:lnTo>
                  <a:lnTo>
                    <a:pt x="712814" y="123720"/>
                  </a:lnTo>
                  <a:lnTo>
                    <a:pt x="706483" y="133270"/>
                  </a:lnTo>
                  <a:close/>
                </a:path>
              </a:pathLst>
            </a:custGeom>
            <a:solidFill>
              <a:srgbClr val="8612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4675632" y="1655064"/>
            <a:ext cx="3639820" cy="2499360"/>
            <a:chOff x="4675632" y="1655064"/>
            <a:chExt cx="3639820" cy="2499360"/>
          </a:xfrm>
        </p:grpSpPr>
        <p:sp>
          <p:nvSpPr>
            <p:cNvPr id="9" name="object 9"/>
            <p:cNvSpPr/>
            <p:nvPr/>
          </p:nvSpPr>
          <p:spPr>
            <a:xfrm>
              <a:off x="4675632" y="1655064"/>
              <a:ext cx="3639820" cy="2499360"/>
            </a:xfrm>
            <a:custGeom>
              <a:avLst/>
              <a:gdLst/>
              <a:ahLst/>
              <a:cxnLst/>
              <a:rect l="l" t="t" r="r" b="b"/>
              <a:pathLst>
                <a:path w="3639820" h="2499360">
                  <a:moveTo>
                    <a:pt x="3639312" y="2499360"/>
                  </a:moveTo>
                  <a:lnTo>
                    <a:pt x="0" y="2499360"/>
                  </a:lnTo>
                  <a:lnTo>
                    <a:pt x="0" y="0"/>
                  </a:lnTo>
                  <a:lnTo>
                    <a:pt x="3639312" y="0"/>
                  </a:lnTo>
                  <a:lnTo>
                    <a:pt x="3639312" y="201715"/>
                  </a:lnTo>
                  <a:lnTo>
                    <a:pt x="296417" y="201715"/>
                  </a:lnTo>
                  <a:lnTo>
                    <a:pt x="287034" y="202168"/>
                  </a:lnTo>
                  <a:lnTo>
                    <a:pt x="243489" y="217753"/>
                  </a:lnTo>
                  <a:lnTo>
                    <a:pt x="212427" y="252019"/>
                  </a:lnTo>
                  <a:lnTo>
                    <a:pt x="201167" y="296965"/>
                  </a:lnTo>
                  <a:lnTo>
                    <a:pt x="201167" y="2201965"/>
                  </a:lnTo>
                  <a:lnTo>
                    <a:pt x="212426" y="2246911"/>
                  </a:lnTo>
                  <a:lnTo>
                    <a:pt x="243489" y="2281177"/>
                  </a:lnTo>
                  <a:lnTo>
                    <a:pt x="287034" y="2296762"/>
                  </a:lnTo>
                  <a:lnTo>
                    <a:pt x="296417" y="2297215"/>
                  </a:lnTo>
                  <a:lnTo>
                    <a:pt x="3639312" y="2297215"/>
                  </a:lnTo>
                  <a:lnTo>
                    <a:pt x="3639312" y="2499360"/>
                  </a:lnTo>
                  <a:close/>
                </a:path>
                <a:path w="3639820" h="2499360">
                  <a:moveTo>
                    <a:pt x="3639312" y="2297215"/>
                  </a:moveTo>
                  <a:lnTo>
                    <a:pt x="3344417" y="2297215"/>
                  </a:lnTo>
                  <a:lnTo>
                    <a:pt x="3353800" y="2296762"/>
                  </a:lnTo>
                  <a:lnTo>
                    <a:pt x="3363002" y="2295402"/>
                  </a:lnTo>
                  <a:lnTo>
                    <a:pt x="3404813" y="2275631"/>
                  </a:lnTo>
                  <a:lnTo>
                    <a:pt x="3432416" y="2238415"/>
                  </a:lnTo>
                  <a:lnTo>
                    <a:pt x="3439667" y="2201965"/>
                  </a:lnTo>
                  <a:lnTo>
                    <a:pt x="3439667" y="296965"/>
                  </a:lnTo>
                  <a:lnTo>
                    <a:pt x="3428407" y="252019"/>
                  </a:lnTo>
                  <a:lnTo>
                    <a:pt x="3397344" y="217753"/>
                  </a:lnTo>
                  <a:lnTo>
                    <a:pt x="3353800" y="202168"/>
                  </a:lnTo>
                  <a:lnTo>
                    <a:pt x="3344417" y="201715"/>
                  </a:lnTo>
                  <a:lnTo>
                    <a:pt x="3639312" y="201715"/>
                  </a:lnTo>
                  <a:lnTo>
                    <a:pt x="3639312" y="229721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900612" y="1880592"/>
              <a:ext cx="3190875" cy="2047875"/>
            </a:xfrm>
            <a:custGeom>
              <a:avLst/>
              <a:gdLst/>
              <a:ahLst/>
              <a:cxnLst/>
              <a:rect l="l" t="t" r="r" b="b"/>
              <a:pathLst>
                <a:path w="3190875" h="2047875">
                  <a:moveTo>
                    <a:pt x="3119437" y="2047874"/>
                  </a:moveTo>
                  <a:lnTo>
                    <a:pt x="71437" y="2047874"/>
                  </a:lnTo>
                  <a:lnTo>
                    <a:pt x="66746" y="2047874"/>
                  </a:lnTo>
                  <a:lnTo>
                    <a:pt x="62101" y="2047417"/>
                  </a:lnTo>
                  <a:lnTo>
                    <a:pt x="57500" y="2046502"/>
                  </a:lnTo>
                  <a:lnTo>
                    <a:pt x="52900" y="2045587"/>
                  </a:lnTo>
                  <a:lnTo>
                    <a:pt x="48433" y="2044232"/>
                  </a:lnTo>
                  <a:lnTo>
                    <a:pt x="44099" y="2042436"/>
                  </a:lnTo>
                  <a:lnTo>
                    <a:pt x="39765" y="2040641"/>
                  </a:lnTo>
                  <a:lnTo>
                    <a:pt x="35649" y="2038441"/>
                  </a:lnTo>
                  <a:lnTo>
                    <a:pt x="31748" y="2035835"/>
                  </a:lnTo>
                  <a:lnTo>
                    <a:pt x="27848" y="2033229"/>
                  </a:lnTo>
                  <a:lnTo>
                    <a:pt x="24240" y="2030268"/>
                  </a:lnTo>
                  <a:lnTo>
                    <a:pt x="20923" y="2026951"/>
                  </a:lnTo>
                  <a:lnTo>
                    <a:pt x="17606" y="2023634"/>
                  </a:lnTo>
                  <a:lnTo>
                    <a:pt x="5437" y="2003775"/>
                  </a:lnTo>
                  <a:lnTo>
                    <a:pt x="3642" y="1999441"/>
                  </a:lnTo>
                  <a:lnTo>
                    <a:pt x="2287" y="1994974"/>
                  </a:lnTo>
                  <a:lnTo>
                    <a:pt x="1372" y="1990374"/>
                  </a:lnTo>
                  <a:lnTo>
                    <a:pt x="457" y="1985773"/>
                  </a:lnTo>
                  <a:lnTo>
                    <a:pt x="0" y="1981127"/>
                  </a:lnTo>
                  <a:lnTo>
                    <a:pt x="0" y="1976437"/>
                  </a:lnTo>
                  <a:lnTo>
                    <a:pt x="0" y="71437"/>
                  </a:lnTo>
                  <a:lnTo>
                    <a:pt x="5437" y="44099"/>
                  </a:lnTo>
                  <a:lnTo>
                    <a:pt x="7232" y="39766"/>
                  </a:lnTo>
                  <a:lnTo>
                    <a:pt x="9433" y="35649"/>
                  </a:lnTo>
                  <a:lnTo>
                    <a:pt x="12039" y="31749"/>
                  </a:lnTo>
                  <a:lnTo>
                    <a:pt x="14645" y="27849"/>
                  </a:lnTo>
                  <a:lnTo>
                    <a:pt x="17606" y="24240"/>
                  </a:lnTo>
                  <a:lnTo>
                    <a:pt x="20923" y="20923"/>
                  </a:lnTo>
                  <a:lnTo>
                    <a:pt x="24240" y="17606"/>
                  </a:lnTo>
                  <a:lnTo>
                    <a:pt x="62101" y="457"/>
                  </a:lnTo>
                  <a:lnTo>
                    <a:pt x="71437" y="0"/>
                  </a:lnTo>
                  <a:lnTo>
                    <a:pt x="3119437" y="0"/>
                  </a:lnTo>
                  <a:lnTo>
                    <a:pt x="3159125" y="12039"/>
                  </a:lnTo>
                  <a:lnTo>
                    <a:pt x="3169950" y="20923"/>
                  </a:lnTo>
                  <a:lnTo>
                    <a:pt x="3173267" y="24240"/>
                  </a:lnTo>
                  <a:lnTo>
                    <a:pt x="3190416" y="62101"/>
                  </a:lnTo>
                  <a:lnTo>
                    <a:pt x="3190874" y="71437"/>
                  </a:lnTo>
                  <a:lnTo>
                    <a:pt x="3190874" y="1976437"/>
                  </a:lnTo>
                  <a:lnTo>
                    <a:pt x="3178835" y="2016125"/>
                  </a:lnTo>
                  <a:lnTo>
                    <a:pt x="3176229" y="2020026"/>
                  </a:lnTo>
                  <a:lnTo>
                    <a:pt x="3173267" y="2023634"/>
                  </a:lnTo>
                  <a:lnTo>
                    <a:pt x="3169950" y="2026951"/>
                  </a:lnTo>
                  <a:lnTo>
                    <a:pt x="3166634" y="2030268"/>
                  </a:lnTo>
                  <a:lnTo>
                    <a:pt x="3146774" y="2042436"/>
                  </a:lnTo>
                  <a:lnTo>
                    <a:pt x="3142441" y="2044232"/>
                  </a:lnTo>
                  <a:lnTo>
                    <a:pt x="3137974" y="2045587"/>
                  </a:lnTo>
                  <a:lnTo>
                    <a:pt x="3133373" y="2046502"/>
                  </a:lnTo>
                  <a:lnTo>
                    <a:pt x="3128773" y="2047417"/>
                  </a:lnTo>
                  <a:lnTo>
                    <a:pt x="3124127" y="2047874"/>
                  </a:lnTo>
                  <a:lnTo>
                    <a:pt x="3119437" y="2047874"/>
                  </a:lnTo>
                  <a:close/>
                </a:path>
              </a:pathLst>
            </a:custGeom>
            <a:ln w="476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24424" y="1904404"/>
              <a:ext cx="3143249" cy="20002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CC005-B4D0-427A-2D26-FB2DDE24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4600" y="468303"/>
            <a:ext cx="5878512" cy="1731243"/>
          </a:xfrm>
        </p:spPr>
        <p:txBody>
          <a:bodyPr/>
          <a:lstStyle/>
          <a:p>
            <a:endParaRPr lang="fr-FR" dirty="0"/>
          </a:p>
          <a:p>
            <a:r>
              <a:rPr lang="fr-FR" dirty="0"/>
              <a:t>Voyage 2023 : </a:t>
            </a:r>
          </a:p>
          <a:p>
            <a:endParaRPr lang="fr-FR" dirty="0"/>
          </a:p>
          <a:p>
            <a:r>
              <a:rPr lang="fr-FR" dirty="0"/>
              <a:t>Rome – Naples</a:t>
            </a:r>
          </a:p>
          <a:p>
            <a:endParaRPr lang="fr-FR" dirty="0"/>
          </a:p>
        </p:txBody>
      </p:sp>
      <p:pic>
        <p:nvPicPr>
          <p:cNvPr id="5" name="Image 4" descr="Une image contenant plein air, ciel, nuage, montagne">
            <a:extLst>
              <a:ext uri="{FF2B5EF4-FFF2-40B4-BE49-F238E27FC236}">
                <a16:creationId xmlns:a16="http://schemas.microsoft.com/office/drawing/2014/main" id="{4BF0CEED-E22A-CCFC-03E9-F21AD2A5C2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238" y="323547"/>
            <a:ext cx="3429000" cy="2565838"/>
          </a:xfrm>
          <a:prstGeom prst="rect">
            <a:avLst/>
          </a:prstGeom>
        </p:spPr>
      </p:pic>
      <p:pic>
        <p:nvPicPr>
          <p:cNvPr id="7" name="Image 6" descr="Une image contenant plein air, ciel, nuage, Ruines">
            <a:extLst>
              <a:ext uri="{FF2B5EF4-FFF2-40B4-BE49-F238E27FC236}">
                <a16:creationId xmlns:a16="http://schemas.microsoft.com/office/drawing/2014/main" id="{CA8C9DA7-9A8A-9046-1C41-6584B504FB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2"/>
          <a:stretch/>
        </p:blipFill>
        <p:spPr>
          <a:xfrm>
            <a:off x="2209800" y="2199546"/>
            <a:ext cx="3991605" cy="2027108"/>
          </a:xfrm>
          <a:prstGeom prst="rect">
            <a:avLst/>
          </a:prstGeom>
        </p:spPr>
      </p:pic>
      <p:pic>
        <p:nvPicPr>
          <p:cNvPr id="11" name="Image 10" descr="Une image contenant intérieur, mur, nourriture, Rayonnage&#10;&#10;Description générée automatiquement">
            <a:extLst>
              <a:ext uri="{FF2B5EF4-FFF2-40B4-BE49-F238E27FC236}">
                <a16:creationId xmlns:a16="http://schemas.microsoft.com/office/drawing/2014/main" id="{4C4BA52C-E6AA-EE33-2744-BDE953E0C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475" y="2918904"/>
            <a:ext cx="838200" cy="1307750"/>
          </a:xfrm>
          <a:prstGeom prst="rect">
            <a:avLst/>
          </a:prstGeom>
        </p:spPr>
      </p:pic>
      <p:pic>
        <p:nvPicPr>
          <p:cNvPr id="13" name="Image 12" descr="Une image contenant plein air, arbre, ciel, fruit&#10;&#10;Description générée automatiquement">
            <a:extLst>
              <a:ext uri="{FF2B5EF4-FFF2-40B4-BE49-F238E27FC236}">
                <a16:creationId xmlns:a16="http://schemas.microsoft.com/office/drawing/2014/main" id="{D2D09DF8-A373-BA2A-1487-78BB21DF91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655" y="2918904"/>
            <a:ext cx="1574584" cy="130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52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4664" y="500118"/>
            <a:ext cx="4761038" cy="358805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2286000" y="1155700"/>
            <a:ext cx="6253480" cy="2843530"/>
            <a:chOff x="2228329" y="952500"/>
            <a:chExt cx="6253480" cy="284353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95525" y="952500"/>
              <a:ext cx="6186040" cy="65246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0" y="1781175"/>
              <a:ext cx="5557696" cy="26143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02864" y="2136027"/>
              <a:ext cx="2503262" cy="29900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96636" y="2526552"/>
              <a:ext cx="5924321" cy="94530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28329" y="3498102"/>
              <a:ext cx="3994050" cy="297609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2219325" y="24955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171BA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1429999" cy="641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53075" y="352425"/>
              <a:ext cx="4362449" cy="41528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24825" y="2952750"/>
              <a:ext cx="1504949" cy="142874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99852" y="911225"/>
            <a:ext cx="3649345" cy="245427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5080">
              <a:lnSpc>
                <a:spcPts val="4720"/>
              </a:lnSpc>
              <a:spcBef>
                <a:spcPts val="445"/>
              </a:spcBef>
            </a:pPr>
            <a:r>
              <a:rPr spc="310" dirty="0"/>
              <a:t>J'espère</a:t>
            </a:r>
            <a:r>
              <a:rPr spc="-300" dirty="0"/>
              <a:t> </a:t>
            </a:r>
            <a:r>
              <a:rPr spc="509" dirty="0"/>
              <a:t>vous </a:t>
            </a:r>
            <a:r>
              <a:rPr spc="-1220" dirty="0"/>
              <a:t> </a:t>
            </a:r>
            <a:r>
              <a:rPr spc="345" dirty="0"/>
              <a:t>rencontrer </a:t>
            </a:r>
            <a:r>
              <a:rPr spc="350" dirty="0"/>
              <a:t> </a:t>
            </a:r>
            <a:r>
              <a:rPr spc="210" dirty="0"/>
              <a:t>bientôt </a:t>
            </a:r>
            <a:r>
              <a:rPr spc="525" dirty="0"/>
              <a:t>au </a:t>
            </a:r>
            <a:r>
              <a:rPr spc="530" dirty="0"/>
              <a:t> </a:t>
            </a:r>
            <a:r>
              <a:rPr spc="135" dirty="0"/>
              <a:t>collège</a:t>
            </a:r>
            <a:r>
              <a:rPr spc="-254" dirty="0"/>
              <a:t> </a:t>
            </a:r>
            <a:r>
              <a:rPr spc="-475" dirty="0"/>
              <a:t>!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99852" y="3911600"/>
            <a:ext cx="3581748" cy="1258677"/>
          </a:xfrm>
          <a:prstGeom prst="rect">
            <a:avLst/>
          </a:prstGeom>
        </p:spPr>
        <p:txBody>
          <a:bodyPr vert="horz" wrap="square" lIns="0" tIns="52704" rIns="0" bIns="0" rtlCol="0">
            <a:spAutoFit/>
          </a:bodyPr>
          <a:lstStyle/>
          <a:p>
            <a:pPr marL="12700" marR="5080">
              <a:lnSpc>
                <a:spcPts val="4730"/>
              </a:lnSpc>
              <a:spcBef>
                <a:spcPts val="414"/>
              </a:spcBef>
            </a:pPr>
            <a:r>
              <a:rPr sz="4100" spc="185" dirty="0">
                <a:solidFill>
                  <a:srgbClr val="E72F2F"/>
                </a:solidFill>
                <a:latin typeface="Trebuchet MS"/>
                <a:cs typeface="Trebuchet MS"/>
              </a:rPr>
              <a:t>C</a:t>
            </a:r>
            <a:r>
              <a:rPr sz="4100" spc="-370" dirty="0">
                <a:solidFill>
                  <a:srgbClr val="E72F2F"/>
                </a:solidFill>
                <a:latin typeface="Trebuchet MS"/>
                <a:cs typeface="Trebuchet MS"/>
              </a:rPr>
              <a:t>i</a:t>
            </a:r>
            <a:r>
              <a:rPr sz="4100" spc="-245" dirty="0">
                <a:solidFill>
                  <a:srgbClr val="E72F2F"/>
                </a:solidFill>
                <a:latin typeface="Trebuchet MS"/>
                <a:cs typeface="Trebuchet MS"/>
              </a:rPr>
              <a:t> </a:t>
            </a:r>
            <a:r>
              <a:rPr lang="fr-FR" sz="4100" spc="-245" dirty="0">
                <a:solidFill>
                  <a:srgbClr val="E72F2F"/>
                </a:solidFill>
                <a:latin typeface="Trebuchet MS"/>
                <a:cs typeface="Trebuchet MS"/>
              </a:rPr>
              <a:t> </a:t>
            </a:r>
            <a:r>
              <a:rPr sz="4100" spc="380" dirty="0" err="1">
                <a:solidFill>
                  <a:srgbClr val="E72F2F"/>
                </a:solidFill>
                <a:latin typeface="Trebuchet MS"/>
                <a:cs typeface="Trebuchet MS"/>
              </a:rPr>
              <a:t>v</a:t>
            </a:r>
            <a:r>
              <a:rPr sz="4100" spc="220" dirty="0" err="1">
                <a:solidFill>
                  <a:srgbClr val="E72F2F"/>
                </a:solidFill>
                <a:latin typeface="Trebuchet MS"/>
                <a:cs typeface="Trebuchet MS"/>
              </a:rPr>
              <a:t>e</a:t>
            </a:r>
            <a:r>
              <a:rPr sz="4100" spc="434" dirty="0" err="1">
                <a:solidFill>
                  <a:srgbClr val="E72F2F"/>
                </a:solidFill>
                <a:latin typeface="Trebuchet MS"/>
                <a:cs typeface="Trebuchet MS"/>
              </a:rPr>
              <a:t>d</a:t>
            </a:r>
            <a:r>
              <a:rPr sz="4100" spc="-370" dirty="0" err="1">
                <a:solidFill>
                  <a:srgbClr val="E72F2F"/>
                </a:solidFill>
                <a:latin typeface="Trebuchet MS"/>
                <a:cs typeface="Trebuchet MS"/>
              </a:rPr>
              <a:t>i</a:t>
            </a:r>
            <a:r>
              <a:rPr sz="4100" spc="535" dirty="0" err="1">
                <a:solidFill>
                  <a:srgbClr val="E72F2F"/>
                </a:solidFill>
                <a:latin typeface="Trebuchet MS"/>
                <a:cs typeface="Trebuchet MS"/>
              </a:rPr>
              <a:t>a</a:t>
            </a:r>
            <a:r>
              <a:rPr sz="4100" spc="350" dirty="0" err="1">
                <a:solidFill>
                  <a:srgbClr val="E72F2F"/>
                </a:solidFill>
                <a:latin typeface="Trebuchet MS"/>
                <a:cs typeface="Trebuchet MS"/>
              </a:rPr>
              <a:t>m</a:t>
            </a:r>
            <a:r>
              <a:rPr sz="4100" spc="295" dirty="0" err="1">
                <a:solidFill>
                  <a:srgbClr val="E72F2F"/>
                </a:solidFill>
                <a:latin typeface="Trebuchet MS"/>
                <a:cs typeface="Trebuchet MS"/>
              </a:rPr>
              <a:t>o</a:t>
            </a:r>
            <a:r>
              <a:rPr sz="4100" spc="295" dirty="0">
                <a:solidFill>
                  <a:srgbClr val="E72F2F"/>
                </a:solidFill>
                <a:latin typeface="Trebuchet MS"/>
                <a:cs typeface="Trebuchet MS"/>
              </a:rPr>
              <a:t>  </a:t>
            </a:r>
            <a:r>
              <a:rPr sz="4100" spc="380" dirty="0">
                <a:solidFill>
                  <a:srgbClr val="E72F2F"/>
                </a:solidFill>
                <a:latin typeface="Trebuchet MS"/>
                <a:cs typeface="Trebuchet MS"/>
              </a:rPr>
              <a:t>presto</a:t>
            </a:r>
            <a:r>
              <a:rPr sz="4100" spc="-254" dirty="0">
                <a:solidFill>
                  <a:srgbClr val="E72F2F"/>
                </a:solidFill>
                <a:latin typeface="Trebuchet MS"/>
                <a:cs typeface="Trebuchet MS"/>
              </a:rPr>
              <a:t> </a:t>
            </a:r>
            <a:r>
              <a:rPr sz="4100" spc="-475" dirty="0">
                <a:solidFill>
                  <a:srgbClr val="E72F2F"/>
                </a:solidFill>
                <a:latin typeface="Trebuchet MS"/>
                <a:cs typeface="Trebuchet MS"/>
              </a:rPr>
              <a:t>!</a:t>
            </a:r>
            <a:endParaRPr sz="4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22</Words>
  <Application>Microsoft Office PowerPoint</Application>
  <PresentationFormat>Personnalisé</PresentationFormat>
  <Paragraphs>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Calibri</vt:lpstr>
      <vt:lpstr>Lucida Sans Unicode</vt:lpstr>
      <vt:lpstr>Tahoma</vt:lpstr>
      <vt:lpstr>Trebuchet MS</vt:lpstr>
      <vt:lpstr>Office Theme</vt:lpstr>
      <vt:lpstr>Buongiorno!</vt:lpstr>
      <vt:lpstr>Présentation PowerPoint</vt:lpstr>
      <vt:lpstr>Présentation PowerPoint</vt:lpstr>
      <vt:lpstr>Présentation PowerPoint</vt:lpstr>
      <vt:lpstr>Les conditions d'apprentissage</vt:lpstr>
      <vt:lpstr>Présentation PowerPoint</vt:lpstr>
      <vt:lpstr>Présentation PowerPoint</vt:lpstr>
      <vt:lpstr>Présentation PowerPoint</vt:lpstr>
      <vt:lpstr>J'espère vous  rencontrer  bientôt au  collège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Buongiorno!</dc:title>
  <dc:creator>Violaine Hugues</dc:creator>
  <cp:lastModifiedBy>Nathalie CICCHETTI</cp:lastModifiedBy>
  <cp:revision>2</cp:revision>
  <dcterms:created xsi:type="dcterms:W3CDTF">2023-06-11T18:44:30Z</dcterms:created>
  <dcterms:modified xsi:type="dcterms:W3CDTF">2023-06-11T19:57:09Z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2023-06-10T00:00:00Z</vt:filetime>
  </property>
  <property fmtid="{D5CDD505-2E9C-101B-9397-08002B2CF9AE}" pid="3" name="Creator">
    <vt:lpwstr>pdf-lib (https://github.com/Hopding/pdf-lib)</vt:lpwstr>
  </property>
  <property fmtid="{D5CDD505-2E9C-101B-9397-08002B2CF9AE}" pid="4" name="LastSaved">
    <vt:filetime>2023-06-11T00:00:00Z</vt:filetime>
  </property>
</Properties>
</file>